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7" r:id="rId22"/>
    <p:sldId id="306" r:id="rId23"/>
    <p:sldId id="308" r:id="rId24"/>
    <p:sldId id="310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E9A03-0B16-4E44-9B27-47304E53CC7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7C4F865-32F8-464B-AA4F-FE7726564457}">
      <dgm:prSet/>
      <dgm:spPr/>
      <dgm:t>
        <a:bodyPr/>
        <a:lstStyle/>
        <a:p>
          <a:r>
            <a:rPr lang="it-IT"/>
            <a:t>Patteggiare con l’interlocutore </a:t>
          </a:r>
          <a:endParaRPr lang="en-US"/>
        </a:p>
      </dgm:t>
    </dgm:pt>
    <dgm:pt modelId="{8FBA985E-F841-4FB8-8898-C02223485CB2}" type="parTrans" cxnId="{F9CAAEEE-A9D9-41BA-94C8-5B42CC5D032C}">
      <dgm:prSet/>
      <dgm:spPr/>
      <dgm:t>
        <a:bodyPr/>
        <a:lstStyle/>
        <a:p>
          <a:endParaRPr lang="en-US"/>
        </a:p>
      </dgm:t>
    </dgm:pt>
    <dgm:pt modelId="{7F4AE6FE-58DF-49F8-B2B5-438772E1A077}" type="sibTrans" cxnId="{F9CAAEEE-A9D9-41BA-94C8-5B42CC5D032C}">
      <dgm:prSet/>
      <dgm:spPr/>
      <dgm:t>
        <a:bodyPr/>
        <a:lstStyle/>
        <a:p>
          <a:endParaRPr lang="en-US"/>
        </a:p>
      </dgm:t>
    </dgm:pt>
    <dgm:pt modelId="{768435CB-08A5-4507-A6AE-746069F2C85E}">
      <dgm:prSet/>
      <dgm:spPr/>
      <dgm:t>
        <a:bodyPr/>
        <a:lstStyle/>
        <a:p>
          <a:r>
            <a:rPr lang="it-IT"/>
            <a:t>Usare un’</a:t>
          </a:r>
          <a:r>
            <a:rPr lang="it-IT" i="1"/>
            <a:t>enciclopedia</a:t>
          </a:r>
          <a:r>
            <a:rPr lang="it-IT"/>
            <a:t> condivisa</a:t>
          </a:r>
          <a:endParaRPr lang="en-US"/>
        </a:p>
      </dgm:t>
    </dgm:pt>
    <dgm:pt modelId="{19EAFE55-85A1-4C57-9568-3A63478DAB38}" type="parTrans" cxnId="{20FA2F55-D3C6-48CC-A5D7-B597FB35314F}">
      <dgm:prSet/>
      <dgm:spPr/>
      <dgm:t>
        <a:bodyPr/>
        <a:lstStyle/>
        <a:p>
          <a:endParaRPr lang="en-US"/>
        </a:p>
      </dgm:t>
    </dgm:pt>
    <dgm:pt modelId="{1807D989-26EF-4D3D-8814-9351552B900E}" type="sibTrans" cxnId="{20FA2F55-D3C6-48CC-A5D7-B597FB35314F}">
      <dgm:prSet/>
      <dgm:spPr/>
      <dgm:t>
        <a:bodyPr/>
        <a:lstStyle/>
        <a:p>
          <a:endParaRPr lang="en-US"/>
        </a:p>
      </dgm:t>
    </dgm:pt>
    <dgm:pt modelId="{F8AAF14A-0C48-473E-9214-938F1BF3DE36}">
      <dgm:prSet/>
      <dgm:spPr/>
      <dgm:t>
        <a:bodyPr/>
        <a:lstStyle/>
        <a:p>
          <a:r>
            <a:rPr lang="it-IT"/>
            <a:t>Condividere il tono</a:t>
          </a:r>
          <a:endParaRPr lang="en-US"/>
        </a:p>
      </dgm:t>
    </dgm:pt>
    <dgm:pt modelId="{BC848DDD-5D4E-46B5-8DAC-AC52196BE9C3}" type="parTrans" cxnId="{AE6ED7A0-BAF0-4680-A6E3-8E999160C34B}">
      <dgm:prSet/>
      <dgm:spPr/>
      <dgm:t>
        <a:bodyPr/>
        <a:lstStyle/>
        <a:p>
          <a:endParaRPr lang="en-US"/>
        </a:p>
      </dgm:t>
    </dgm:pt>
    <dgm:pt modelId="{B420C97D-B091-4438-911D-64BBE791048C}" type="sibTrans" cxnId="{AE6ED7A0-BAF0-4680-A6E3-8E999160C34B}">
      <dgm:prSet/>
      <dgm:spPr/>
      <dgm:t>
        <a:bodyPr/>
        <a:lstStyle/>
        <a:p>
          <a:endParaRPr lang="en-US"/>
        </a:p>
      </dgm:t>
    </dgm:pt>
    <dgm:pt modelId="{1AC145A9-38CB-974B-86C7-56C90AB242DD}" type="pres">
      <dgm:prSet presAssocID="{354E9A03-0B16-4E44-9B27-47304E53CC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1EA85F-95E1-2B42-B19F-B86A9C425720}" type="pres">
      <dgm:prSet presAssocID="{47C4F865-32F8-464B-AA4F-FE7726564457}" presName="root" presStyleCnt="0"/>
      <dgm:spPr/>
    </dgm:pt>
    <dgm:pt modelId="{ECC32A65-23C5-B047-A84C-4A402247DDA8}" type="pres">
      <dgm:prSet presAssocID="{47C4F865-32F8-464B-AA4F-FE7726564457}" presName="rootComposite" presStyleCnt="0"/>
      <dgm:spPr/>
    </dgm:pt>
    <dgm:pt modelId="{D409C20E-B7E5-CB40-AC75-4A4730F693B3}" type="pres">
      <dgm:prSet presAssocID="{47C4F865-32F8-464B-AA4F-FE7726564457}" presName="rootText" presStyleLbl="node1" presStyleIdx="0" presStyleCnt="3"/>
      <dgm:spPr/>
    </dgm:pt>
    <dgm:pt modelId="{CB4A4A1F-E70F-B14C-9A50-629D446C1D68}" type="pres">
      <dgm:prSet presAssocID="{47C4F865-32F8-464B-AA4F-FE7726564457}" presName="rootConnector" presStyleLbl="node1" presStyleIdx="0" presStyleCnt="3"/>
      <dgm:spPr/>
    </dgm:pt>
    <dgm:pt modelId="{36D6FA32-A005-B744-8E97-4BF315335093}" type="pres">
      <dgm:prSet presAssocID="{47C4F865-32F8-464B-AA4F-FE7726564457}" presName="childShape" presStyleCnt="0"/>
      <dgm:spPr/>
    </dgm:pt>
    <dgm:pt modelId="{22640F1B-8DF7-794B-89ED-70F9827B090B}" type="pres">
      <dgm:prSet presAssocID="{768435CB-08A5-4507-A6AE-746069F2C85E}" presName="root" presStyleCnt="0"/>
      <dgm:spPr/>
    </dgm:pt>
    <dgm:pt modelId="{2772D491-50B7-E643-BDC8-724AA83FA56C}" type="pres">
      <dgm:prSet presAssocID="{768435CB-08A5-4507-A6AE-746069F2C85E}" presName="rootComposite" presStyleCnt="0"/>
      <dgm:spPr/>
    </dgm:pt>
    <dgm:pt modelId="{F3D8BE00-A490-2F42-ADA7-A2DDC0D06B5C}" type="pres">
      <dgm:prSet presAssocID="{768435CB-08A5-4507-A6AE-746069F2C85E}" presName="rootText" presStyleLbl="node1" presStyleIdx="1" presStyleCnt="3"/>
      <dgm:spPr/>
    </dgm:pt>
    <dgm:pt modelId="{A52CB28E-882D-BC44-8389-ED331B703B66}" type="pres">
      <dgm:prSet presAssocID="{768435CB-08A5-4507-A6AE-746069F2C85E}" presName="rootConnector" presStyleLbl="node1" presStyleIdx="1" presStyleCnt="3"/>
      <dgm:spPr/>
    </dgm:pt>
    <dgm:pt modelId="{A43167BD-3F61-3146-82BD-A8A3FBD4B8D8}" type="pres">
      <dgm:prSet presAssocID="{768435CB-08A5-4507-A6AE-746069F2C85E}" presName="childShape" presStyleCnt="0"/>
      <dgm:spPr/>
    </dgm:pt>
    <dgm:pt modelId="{8B50F311-1ADE-C040-B0FA-0AB28F10FBD8}" type="pres">
      <dgm:prSet presAssocID="{F8AAF14A-0C48-473E-9214-938F1BF3DE36}" presName="root" presStyleCnt="0"/>
      <dgm:spPr/>
    </dgm:pt>
    <dgm:pt modelId="{A9A92779-4587-2540-A8C2-5BD4AC4362BC}" type="pres">
      <dgm:prSet presAssocID="{F8AAF14A-0C48-473E-9214-938F1BF3DE36}" presName="rootComposite" presStyleCnt="0"/>
      <dgm:spPr/>
    </dgm:pt>
    <dgm:pt modelId="{5FD755E8-15A0-B342-B231-9009F22D9BBD}" type="pres">
      <dgm:prSet presAssocID="{F8AAF14A-0C48-473E-9214-938F1BF3DE36}" presName="rootText" presStyleLbl="node1" presStyleIdx="2" presStyleCnt="3"/>
      <dgm:spPr/>
    </dgm:pt>
    <dgm:pt modelId="{175D6A22-2E87-D544-8182-F63998C272DE}" type="pres">
      <dgm:prSet presAssocID="{F8AAF14A-0C48-473E-9214-938F1BF3DE36}" presName="rootConnector" presStyleLbl="node1" presStyleIdx="2" presStyleCnt="3"/>
      <dgm:spPr/>
    </dgm:pt>
    <dgm:pt modelId="{832C64E5-9A5B-4547-85AF-296DE23A6068}" type="pres">
      <dgm:prSet presAssocID="{F8AAF14A-0C48-473E-9214-938F1BF3DE36}" presName="childShape" presStyleCnt="0"/>
      <dgm:spPr/>
    </dgm:pt>
  </dgm:ptLst>
  <dgm:cxnLst>
    <dgm:cxn modelId="{20FA2F55-D3C6-48CC-A5D7-B597FB35314F}" srcId="{354E9A03-0B16-4E44-9B27-47304E53CC72}" destId="{768435CB-08A5-4507-A6AE-746069F2C85E}" srcOrd="1" destOrd="0" parTransId="{19EAFE55-85A1-4C57-9568-3A63478DAB38}" sibTransId="{1807D989-26EF-4D3D-8814-9351552B900E}"/>
    <dgm:cxn modelId="{B3EDF95E-954E-824E-9041-BB767AB78D18}" type="presOf" srcId="{354E9A03-0B16-4E44-9B27-47304E53CC72}" destId="{1AC145A9-38CB-974B-86C7-56C90AB242DD}" srcOrd="0" destOrd="0" presId="urn:microsoft.com/office/officeart/2005/8/layout/hierarchy3"/>
    <dgm:cxn modelId="{252E2F8D-AAF9-FD49-9A1E-1A34BE7F4F48}" type="presOf" srcId="{47C4F865-32F8-464B-AA4F-FE7726564457}" destId="{CB4A4A1F-E70F-B14C-9A50-629D446C1D68}" srcOrd="1" destOrd="0" presId="urn:microsoft.com/office/officeart/2005/8/layout/hierarchy3"/>
    <dgm:cxn modelId="{4E34209C-B3BD-2D45-853E-6F38FB4F3351}" type="presOf" srcId="{47C4F865-32F8-464B-AA4F-FE7726564457}" destId="{D409C20E-B7E5-CB40-AC75-4A4730F693B3}" srcOrd="0" destOrd="0" presId="urn:microsoft.com/office/officeart/2005/8/layout/hierarchy3"/>
    <dgm:cxn modelId="{AE6ED7A0-BAF0-4680-A6E3-8E999160C34B}" srcId="{354E9A03-0B16-4E44-9B27-47304E53CC72}" destId="{F8AAF14A-0C48-473E-9214-938F1BF3DE36}" srcOrd="2" destOrd="0" parTransId="{BC848DDD-5D4E-46B5-8DAC-AC52196BE9C3}" sibTransId="{B420C97D-B091-4438-911D-64BBE791048C}"/>
    <dgm:cxn modelId="{32B083B3-12FA-6949-87C0-D2DCB18A1588}" type="presOf" srcId="{768435CB-08A5-4507-A6AE-746069F2C85E}" destId="{F3D8BE00-A490-2F42-ADA7-A2DDC0D06B5C}" srcOrd="0" destOrd="0" presId="urn:microsoft.com/office/officeart/2005/8/layout/hierarchy3"/>
    <dgm:cxn modelId="{6BABC4C6-B046-E84A-91F6-8DE849E4FBB9}" type="presOf" srcId="{F8AAF14A-0C48-473E-9214-938F1BF3DE36}" destId="{5FD755E8-15A0-B342-B231-9009F22D9BBD}" srcOrd="0" destOrd="0" presId="urn:microsoft.com/office/officeart/2005/8/layout/hierarchy3"/>
    <dgm:cxn modelId="{C0B470E8-88E9-AD41-AC85-525DF4936AC1}" type="presOf" srcId="{768435CB-08A5-4507-A6AE-746069F2C85E}" destId="{A52CB28E-882D-BC44-8389-ED331B703B66}" srcOrd="1" destOrd="0" presId="urn:microsoft.com/office/officeart/2005/8/layout/hierarchy3"/>
    <dgm:cxn modelId="{F9CAAEEE-A9D9-41BA-94C8-5B42CC5D032C}" srcId="{354E9A03-0B16-4E44-9B27-47304E53CC72}" destId="{47C4F865-32F8-464B-AA4F-FE7726564457}" srcOrd="0" destOrd="0" parTransId="{8FBA985E-F841-4FB8-8898-C02223485CB2}" sibTransId="{7F4AE6FE-58DF-49F8-B2B5-438772E1A077}"/>
    <dgm:cxn modelId="{4877F2F2-5DF7-464A-9AB5-A520F8DBA1F4}" type="presOf" srcId="{F8AAF14A-0C48-473E-9214-938F1BF3DE36}" destId="{175D6A22-2E87-D544-8182-F63998C272DE}" srcOrd="1" destOrd="0" presId="urn:microsoft.com/office/officeart/2005/8/layout/hierarchy3"/>
    <dgm:cxn modelId="{A9078C69-0F57-7048-8279-BA0C9D498726}" type="presParOf" srcId="{1AC145A9-38CB-974B-86C7-56C90AB242DD}" destId="{E51EA85F-95E1-2B42-B19F-B86A9C425720}" srcOrd="0" destOrd="0" presId="urn:microsoft.com/office/officeart/2005/8/layout/hierarchy3"/>
    <dgm:cxn modelId="{1EDF1425-DE4F-0E44-8A82-84D2C06ACEAF}" type="presParOf" srcId="{E51EA85F-95E1-2B42-B19F-B86A9C425720}" destId="{ECC32A65-23C5-B047-A84C-4A402247DDA8}" srcOrd="0" destOrd="0" presId="urn:microsoft.com/office/officeart/2005/8/layout/hierarchy3"/>
    <dgm:cxn modelId="{A83A62BE-A458-544A-B701-763162ED1B4F}" type="presParOf" srcId="{ECC32A65-23C5-B047-A84C-4A402247DDA8}" destId="{D409C20E-B7E5-CB40-AC75-4A4730F693B3}" srcOrd="0" destOrd="0" presId="urn:microsoft.com/office/officeart/2005/8/layout/hierarchy3"/>
    <dgm:cxn modelId="{7CAFDD3C-C180-B447-8F4E-D6D6ED28BA0B}" type="presParOf" srcId="{ECC32A65-23C5-B047-A84C-4A402247DDA8}" destId="{CB4A4A1F-E70F-B14C-9A50-629D446C1D68}" srcOrd="1" destOrd="0" presId="urn:microsoft.com/office/officeart/2005/8/layout/hierarchy3"/>
    <dgm:cxn modelId="{37F0CC61-D290-9444-8166-806C8B89B311}" type="presParOf" srcId="{E51EA85F-95E1-2B42-B19F-B86A9C425720}" destId="{36D6FA32-A005-B744-8E97-4BF315335093}" srcOrd="1" destOrd="0" presId="urn:microsoft.com/office/officeart/2005/8/layout/hierarchy3"/>
    <dgm:cxn modelId="{060A2E91-1B51-DC40-B08E-23541D8A0F86}" type="presParOf" srcId="{1AC145A9-38CB-974B-86C7-56C90AB242DD}" destId="{22640F1B-8DF7-794B-89ED-70F9827B090B}" srcOrd="1" destOrd="0" presId="urn:microsoft.com/office/officeart/2005/8/layout/hierarchy3"/>
    <dgm:cxn modelId="{83F90C33-0378-AC4F-A330-4A0129D0FF57}" type="presParOf" srcId="{22640F1B-8DF7-794B-89ED-70F9827B090B}" destId="{2772D491-50B7-E643-BDC8-724AA83FA56C}" srcOrd="0" destOrd="0" presId="urn:microsoft.com/office/officeart/2005/8/layout/hierarchy3"/>
    <dgm:cxn modelId="{0B07F70B-6F83-9C4C-953A-30B67500BA63}" type="presParOf" srcId="{2772D491-50B7-E643-BDC8-724AA83FA56C}" destId="{F3D8BE00-A490-2F42-ADA7-A2DDC0D06B5C}" srcOrd="0" destOrd="0" presId="urn:microsoft.com/office/officeart/2005/8/layout/hierarchy3"/>
    <dgm:cxn modelId="{22429DBA-87EC-2C43-9A32-E1B824E294F3}" type="presParOf" srcId="{2772D491-50B7-E643-BDC8-724AA83FA56C}" destId="{A52CB28E-882D-BC44-8389-ED331B703B66}" srcOrd="1" destOrd="0" presId="urn:microsoft.com/office/officeart/2005/8/layout/hierarchy3"/>
    <dgm:cxn modelId="{506CFB2E-0153-0F4D-A0C7-BB9A33C53962}" type="presParOf" srcId="{22640F1B-8DF7-794B-89ED-70F9827B090B}" destId="{A43167BD-3F61-3146-82BD-A8A3FBD4B8D8}" srcOrd="1" destOrd="0" presId="urn:microsoft.com/office/officeart/2005/8/layout/hierarchy3"/>
    <dgm:cxn modelId="{2AFE14F1-BA26-1042-9429-ADBFF1D8B663}" type="presParOf" srcId="{1AC145A9-38CB-974B-86C7-56C90AB242DD}" destId="{8B50F311-1ADE-C040-B0FA-0AB28F10FBD8}" srcOrd="2" destOrd="0" presId="urn:microsoft.com/office/officeart/2005/8/layout/hierarchy3"/>
    <dgm:cxn modelId="{A859CC0C-170D-E64B-935B-868573633D92}" type="presParOf" srcId="{8B50F311-1ADE-C040-B0FA-0AB28F10FBD8}" destId="{A9A92779-4587-2540-A8C2-5BD4AC4362BC}" srcOrd="0" destOrd="0" presId="urn:microsoft.com/office/officeart/2005/8/layout/hierarchy3"/>
    <dgm:cxn modelId="{C505485C-2C4E-0A47-A62D-0C332AA778A1}" type="presParOf" srcId="{A9A92779-4587-2540-A8C2-5BD4AC4362BC}" destId="{5FD755E8-15A0-B342-B231-9009F22D9BBD}" srcOrd="0" destOrd="0" presId="urn:microsoft.com/office/officeart/2005/8/layout/hierarchy3"/>
    <dgm:cxn modelId="{F27FBF33-4485-EC44-85CE-3F6AE175FD0F}" type="presParOf" srcId="{A9A92779-4587-2540-A8C2-5BD4AC4362BC}" destId="{175D6A22-2E87-D544-8182-F63998C272DE}" srcOrd="1" destOrd="0" presId="urn:microsoft.com/office/officeart/2005/8/layout/hierarchy3"/>
    <dgm:cxn modelId="{2AC51542-91CE-C44D-A082-3D8AEFCBFDEC}" type="presParOf" srcId="{8B50F311-1ADE-C040-B0FA-0AB28F10FBD8}" destId="{832C64E5-9A5B-4547-85AF-296DE23A606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F864B7-30B3-44A7-9E71-49B0A4AE64B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D394F9-D27D-428C-BF10-AEA96942899A}">
      <dgm:prSet/>
      <dgm:spPr/>
      <dgm:t>
        <a:bodyPr/>
        <a:lstStyle/>
        <a:p>
          <a:r>
            <a:rPr lang="it-IT" dirty="0"/>
            <a:t>a. per totale carenza di codice da parte del destinatario </a:t>
          </a:r>
          <a:endParaRPr lang="en-US" dirty="0"/>
        </a:p>
      </dgm:t>
    </dgm:pt>
    <dgm:pt modelId="{4F7BC301-6DC1-4D38-97E7-10618848C3B1}" type="parTrans" cxnId="{EF87B930-8341-4A04-98A9-B9BA481B75D6}">
      <dgm:prSet/>
      <dgm:spPr/>
      <dgm:t>
        <a:bodyPr/>
        <a:lstStyle/>
        <a:p>
          <a:endParaRPr lang="en-US"/>
        </a:p>
      </dgm:t>
    </dgm:pt>
    <dgm:pt modelId="{148C97B8-1493-42A2-A08D-99474F241199}" type="sibTrans" cxnId="{EF87B930-8341-4A04-98A9-B9BA481B75D6}">
      <dgm:prSet/>
      <dgm:spPr/>
      <dgm:t>
        <a:bodyPr/>
        <a:lstStyle/>
        <a:p>
          <a:endParaRPr lang="en-US"/>
        </a:p>
      </dgm:t>
    </dgm:pt>
    <dgm:pt modelId="{6B600CCB-BDB8-4A8A-AD1B-34FE6EB543FE}">
      <dgm:prSet/>
      <dgm:spPr/>
      <dgm:t>
        <a:bodyPr/>
        <a:lstStyle/>
        <a:p>
          <a:r>
            <a:rPr lang="it-IT" dirty="0"/>
            <a:t>b. per disparità di codici: p.e. il dito puntato che in certe civiltà significa indicazione e in altre maledizione </a:t>
          </a:r>
          <a:endParaRPr lang="en-US" dirty="0"/>
        </a:p>
      </dgm:t>
    </dgm:pt>
    <dgm:pt modelId="{41D3591C-F8F2-4A86-A229-32D87ADA55F0}" type="parTrans" cxnId="{97FCB824-8B63-4B8C-851F-19575A5967B2}">
      <dgm:prSet/>
      <dgm:spPr/>
      <dgm:t>
        <a:bodyPr/>
        <a:lstStyle/>
        <a:p>
          <a:endParaRPr lang="en-US"/>
        </a:p>
      </dgm:t>
    </dgm:pt>
    <dgm:pt modelId="{5DD39651-F462-4C2A-A9D0-5728AD69B52A}" type="sibTrans" cxnId="{97FCB824-8B63-4B8C-851F-19575A5967B2}">
      <dgm:prSet/>
      <dgm:spPr/>
      <dgm:t>
        <a:bodyPr/>
        <a:lstStyle/>
        <a:p>
          <a:endParaRPr lang="en-US"/>
        </a:p>
      </dgm:t>
    </dgm:pt>
    <dgm:pt modelId="{6824205F-DA0F-414F-8757-43197E0C032E}">
      <dgm:prSet/>
      <dgm:spPr/>
      <dgm:t>
        <a:bodyPr/>
        <a:lstStyle/>
        <a:p>
          <a:r>
            <a:rPr lang="it-IT" dirty="0"/>
            <a:t>c. per interferenze circostanziali: ad esempio, se sono un </a:t>
          </a:r>
          <a:r>
            <a:rPr lang="it-IT" i="1" dirty="0"/>
            <a:t>terrapiattista </a:t>
          </a:r>
          <a:r>
            <a:rPr lang="it-IT" dirty="0"/>
            <a:t>resisterò ai messaggi che indicano la sfericità della Terra;</a:t>
          </a:r>
          <a:endParaRPr lang="en-US" dirty="0"/>
        </a:p>
      </dgm:t>
    </dgm:pt>
    <dgm:pt modelId="{4E2EF717-0830-420C-B123-F37D075A263C}" type="parTrans" cxnId="{A42CF172-421C-4C0A-AC6B-071EE1DF1167}">
      <dgm:prSet/>
      <dgm:spPr/>
      <dgm:t>
        <a:bodyPr/>
        <a:lstStyle/>
        <a:p>
          <a:endParaRPr lang="en-US"/>
        </a:p>
      </dgm:t>
    </dgm:pt>
    <dgm:pt modelId="{BB93038C-82EA-45F7-8F52-AF26CCE81F3C}" type="sibTrans" cxnId="{A42CF172-421C-4C0A-AC6B-071EE1DF1167}">
      <dgm:prSet/>
      <dgm:spPr/>
      <dgm:t>
        <a:bodyPr/>
        <a:lstStyle/>
        <a:p>
          <a:endParaRPr lang="en-US"/>
        </a:p>
      </dgm:t>
    </dgm:pt>
    <dgm:pt modelId="{E9E4F058-BFD2-47A8-81E0-DD29D1135EBC}">
      <dgm:prSet/>
      <dgm:spPr/>
      <dgm:t>
        <a:bodyPr/>
        <a:lstStyle/>
        <a:p>
          <a:r>
            <a:rPr lang="it-IT" dirty="0"/>
            <a:t>d. rifiuto del messaggio per delegittimazione dell’emittente: nella comunicazione politica accade di fronte a messaggi di un avversario.</a:t>
          </a:r>
          <a:endParaRPr lang="en-US" dirty="0"/>
        </a:p>
      </dgm:t>
    </dgm:pt>
    <dgm:pt modelId="{6A8CE325-F2BD-4523-A61A-8FEFA2742DBF}" type="parTrans" cxnId="{A653C96E-3DFA-4EFD-9372-0662924D4D2C}">
      <dgm:prSet/>
      <dgm:spPr/>
      <dgm:t>
        <a:bodyPr/>
        <a:lstStyle/>
        <a:p>
          <a:endParaRPr lang="en-US"/>
        </a:p>
      </dgm:t>
    </dgm:pt>
    <dgm:pt modelId="{E8323700-AE10-4B9E-9A4F-87A9C974E6FF}" type="sibTrans" cxnId="{A653C96E-3DFA-4EFD-9372-0662924D4D2C}">
      <dgm:prSet/>
      <dgm:spPr/>
      <dgm:t>
        <a:bodyPr/>
        <a:lstStyle/>
        <a:p>
          <a:endParaRPr lang="en-US"/>
        </a:p>
      </dgm:t>
    </dgm:pt>
    <dgm:pt modelId="{D6CF939B-A67A-3D45-BC93-460DFDEAD9A9}" type="pres">
      <dgm:prSet presAssocID="{66F864B7-30B3-44A7-9E71-49B0A4AE64BA}" presName="vert0" presStyleCnt="0">
        <dgm:presLayoutVars>
          <dgm:dir/>
          <dgm:animOne val="branch"/>
          <dgm:animLvl val="lvl"/>
        </dgm:presLayoutVars>
      </dgm:prSet>
      <dgm:spPr/>
    </dgm:pt>
    <dgm:pt modelId="{76436909-40EA-914C-9B38-2223936635BF}" type="pres">
      <dgm:prSet presAssocID="{24D394F9-D27D-428C-BF10-AEA96942899A}" presName="thickLine" presStyleLbl="alignNode1" presStyleIdx="0" presStyleCnt="4"/>
      <dgm:spPr/>
    </dgm:pt>
    <dgm:pt modelId="{5A16BD6F-CBFD-E542-A32C-4638906B4DA9}" type="pres">
      <dgm:prSet presAssocID="{24D394F9-D27D-428C-BF10-AEA96942899A}" presName="horz1" presStyleCnt="0"/>
      <dgm:spPr/>
    </dgm:pt>
    <dgm:pt modelId="{3F2E1AD4-E269-1C4B-897F-34664070EF2A}" type="pres">
      <dgm:prSet presAssocID="{24D394F9-D27D-428C-BF10-AEA96942899A}" presName="tx1" presStyleLbl="revTx" presStyleIdx="0" presStyleCnt="4"/>
      <dgm:spPr/>
    </dgm:pt>
    <dgm:pt modelId="{DBCA0920-B9DB-1042-8B89-0397323DB6BD}" type="pres">
      <dgm:prSet presAssocID="{24D394F9-D27D-428C-BF10-AEA96942899A}" presName="vert1" presStyleCnt="0"/>
      <dgm:spPr/>
    </dgm:pt>
    <dgm:pt modelId="{74CA979B-3D92-0D4C-9834-7FF77B201B89}" type="pres">
      <dgm:prSet presAssocID="{6B600CCB-BDB8-4A8A-AD1B-34FE6EB543FE}" presName="thickLine" presStyleLbl="alignNode1" presStyleIdx="1" presStyleCnt="4"/>
      <dgm:spPr/>
    </dgm:pt>
    <dgm:pt modelId="{A80F4238-5270-3D46-986B-41A618F499E3}" type="pres">
      <dgm:prSet presAssocID="{6B600CCB-BDB8-4A8A-AD1B-34FE6EB543FE}" presName="horz1" presStyleCnt="0"/>
      <dgm:spPr/>
    </dgm:pt>
    <dgm:pt modelId="{29FF3F2D-B6C1-854B-893E-E9E79D9F25D8}" type="pres">
      <dgm:prSet presAssocID="{6B600CCB-BDB8-4A8A-AD1B-34FE6EB543FE}" presName="tx1" presStyleLbl="revTx" presStyleIdx="1" presStyleCnt="4"/>
      <dgm:spPr/>
    </dgm:pt>
    <dgm:pt modelId="{7158D4E4-0285-EF4D-B67B-7176A0522498}" type="pres">
      <dgm:prSet presAssocID="{6B600CCB-BDB8-4A8A-AD1B-34FE6EB543FE}" presName="vert1" presStyleCnt="0"/>
      <dgm:spPr/>
    </dgm:pt>
    <dgm:pt modelId="{F7B5BFB6-71E9-A548-85B6-270C23964106}" type="pres">
      <dgm:prSet presAssocID="{6824205F-DA0F-414F-8757-43197E0C032E}" presName="thickLine" presStyleLbl="alignNode1" presStyleIdx="2" presStyleCnt="4"/>
      <dgm:spPr/>
    </dgm:pt>
    <dgm:pt modelId="{EE93BE12-1F06-E44B-8C7E-6FE85417B647}" type="pres">
      <dgm:prSet presAssocID="{6824205F-DA0F-414F-8757-43197E0C032E}" presName="horz1" presStyleCnt="0"/>
      <dgm:spPr/>
    </dgm:pt>
    <dgm:pt modelId="{0EDFAEF8-BF3A-A64E-946F-D959E87999A2}" type="pres">
      <dgm:prSet presAssocID="{6824205F-DA0F-414F-8757-43197E0C032E}" presName="tx1" presStyleLbl="revTx" presStyleIdx="2" presStyleCnt="4"/>
      <dgm:spPr/>
    </dgm:pt>
    <dgm:pt modelId="{6BDD3194-0B4A-6F4D-BFB6-CEBE99B4C8B3}" type="pres">
      <dgm:prSet presAssocID="{6824205F-DA0F-414F-8757-43197E0C032E}" presName="vert1" presStyleCnt="0"/>
      <dgm:spPr/>
    </dgm:pt>
    <dgm:pt modelId="{FED5EC4B-9611-274C-B732-3EE9C8DF2E2A}" type="pres">
      <dgm:prSet presAssocID="{E9E4F058-BFD2-47A8-81E0-DD29D1135EBC}" presName="thickLine" presStyleLbl="alignNode1" presStyleIdx="3" presStyleCnt="4"/>
      <dgm:spPr/>
    </dgm:pt>
    <dgm:pt modelId="{4966347F-FDE4-9D4C-B2F4-C22ADF27B298}" type="pres">
      <dgm:prSet presAssocID="{E9E4F058-BFD2-47A8-81E0-DD29D1135EBC}" presName="horz1" presStyleCnt="0"/>
      <dgm:spPr/>
    </dgm:pt>
    <dgm:pt modelId="{7C273479-ABEB-0449-8DF0-30EB42B94850}" type="pres">
      <dgm:prSet presAssocID="{E9E4F058-BFD2-47A8-81E0-DD29D1135EBC}" presName="tx1" presStyleLbl="revTx" presStyleIdx="3" presStyleCnt="4"/>
      <dgm:spPr/>
    </dgm:pt>
    <dgm:pt modelId="{86F053C3-3A5C-DA49-979B-99AA2D470567}" type="pres">
      <dgm:prSet presAssocID="{E9E4F058-BFD2-47A8-81E0-DD29D1135EBC}" presName="vert1" presStyleCnt="0"/>
      <dgm:spPr/>
    </dgm:pt>
  </dgm:ptLst>
  <dgm:cxnLst>
    <dgm:cxn modelId="{EEE5B923-2D02-DF43-B31E-F543EC5FBC7C}" type="presOf" srcId="{6B600CCB-BDB8-4A8A-AD1B-34FE6EB543FE}" destId="{29FF3F2D-B6C1-854B-893E-E9E79D9F25D8}" srcOrd="0" destOrd="0" presId="urn:microsoft.com/office/officeart/2008/layout/LinedList"/>
    <dgm:cxn modelId="{97FCB824-8B63-4B8C-851F-19575A5967B2}" srcId="{66F864B7-30B3-44A7-9E71-49B0A4AE64BA}" destId="{6B600CCB-BDB8-4A8A-AD1B-34FE6EB543FE}" srcOrd="1" destOrd="0" parTransId="{41D3591C-F8F2-4A86-A229-32D87ADA55F0}" sibTransId="{5DD39651-F462-4C2A-A9D0-5728AD69B52A}"/>
    <dgm:cxn modelId="{EF87B930-8341-4A04-98A9-B9BA481B75D6}" srcId="{66F864B7-30B3-44A7-9E71-49B0A4AE64BA}" destId="{24D394F9-D27D-428C-BF10-AEA96942899A}" srcOrd="0" destOrd="0" parTransId="{4F7BC301-6DC1-4D38-97E7-10618848C3B1}" sibTransId="{148C97B8-1493-42A2-A08D-99474F241199}"/>
    <dgm:cxn modelId="{3C1D5F55-7DF4-8440-B416-3C00E67D128E}" type="presOf" srcId="{66F864B7-30B3-44A7-9E71-49B0A4AE64BA}" destId="{D6CF939B-A67A-3D45-BC93-460DFDEAD9A9}" srcOrd="0" destOrd="0" presId="urn:microsoft.com/office/officeart/2008/layout/LinedList"/>
    <dgm:cxn modelId="{AA7A1456-1427-F04A-89D3-707BBA4B71DE}" type="presOf" srcId="{E9E4F058-BFD2-47A8-81E0-DD29D1135EBC}" destId="{7C273479-ABEB-0449-8DF0-30EB42B94850}" srcOrd="0" destOrd="0" presId="urn:microsoft.com/office/officeart/2008/layout/LinedList"/>
    <dgm:cxn modelId="{A653C96E-3DFA-4EFD-9372-0662924D4D2C}" srcId="{66F864B7-30B3-44A7-9E71-49B0A4AE64BA}" destId="{E9E4F058-BFD2-47A8-81E0-DD29D1135EBC}" srcOrd="3" destOrd="0" parTransId="{6A8CE325-F2BD-4523-A61A-8FEFA2742DBF}" sibTransId="{E8323700-AE10-4B9E-9A4F-87A9C974E6FF}"/>
    <dgm:cxn modelId="{A42CF172-421C-4C0A-AC6B-071EE1DF1167}" srcId="{66F864B7-30B3-44A7-9E71-49B0A4AE64BA}" destId="{6824205F-DA0F-414F-8757-43197E0C032E}" srcOrd="2" destOrd="0" parTransId="{4E2EF717-0830-420C-B123-F37D075A263C}" sibTransId="{BB93038C-82EA-45F7-8F52-AF26CCE81F3C}"/>
    <dgm:cxn modelId="{5906C391-BF4A-1648-A6AC-68E019EDC88D}" type="presOf" srcId="{6824205F-DA0F-414F-8757-43197E0C032E}" destId="{0EDFAEF8-BF3A-A64E-946F-D959E87999A2}" srcOrd="0" destOrd="0" presId="urn:microsoft.com/office/officeart/2008/layout/LinedList"/>
    <dgm:cxn modelId="{16C4E7DF-0489-BC49-8318-0EAE54D207B9}" type="presOf" srcId="{24D394F9-D27D-428C-BF10-AEA96942899A}" destId="{3F2E1AD4-E269-1C4B-897F-34664070EF2A}" srcOrd="0" destOrd="0" presId="urn:microsoft.com/office/officeart/2008/layout/LinedList"/>
    <dgm:cxn modelId="{6A61474B-4FCE-F945-8425-F60FF223FB25}" type="presParOf" srcId="{D6CF939B-A67A-3D45-BC93-460DFDEAD9A9}" destId="{76436909-40EA-914C-9B38-2223936635BF}" srcOrd="0" destOrd="0" presId="urn:microsoft.com/office/officeart/2008/layout/LinedList"/>
    <dgm:cxn modelId="{246238E9-F0DC-6D45-9F9F-9CEFECDAFD28}" type="presParOf" srcId="{D6CF939B-A67A-3D45-BC93-460DFDEAD9A9}" destId="{5A16BD6F-CBFD-E542-A32C-4638906B4DA9}" srcOrd="1" destOrd="0" presId="urn:microsoft.com/office/officeart/2008/layout/LinedList"/>
    <dgm:cxn modelId="{CE33BDC6-65DD-C841-A32F-3310DBA70F70}" type="presParOf" srcId="{5A16BD6F-CBFD-E542-A32C-4638906B4DA9}" destId="{3F2E1AD4-E269-1C4B-897F-34664070EF2A}" srcOrd="0" destOrd="0" presId="urn:microsoft.com/office/officeart/2008/layout/LinedList"/>
    <dgm:cxn modelId="{22082E7C-63CC-1A49-B660-A691FA70475C}" type="presParOf" srcId="{5A16BD6F-CBFD-E542-A32C-4638906B4DA9}" destId="{DBCA0920-B9DB-1042-8B89-0397323DB6BD}" srcOrd="1" destOrd="0" presId="urn:microsoft.com/office/officeart/2008/layout/LinedList"/>
    <dgm:cxn modelId="{E862A2BA-7CA0-D24E-9FFC-25F12814CB2E}" type="presParOf" srcId="{D6CF939B-A67A-3D45-BC93-460DFDEAD9A9}" destId="{74CA979B-3D92-0D4C-9834-7FF77B201B89}" srcOrd="2" destOrd="0" presId="urn:microsoft.com/office/officeart/2008/layout/LinedList"/>
    <dgm:cxn modelId="{54EFF0C5-6DB1-F547-9C1B-D2468D6B4568}" type="presParOf" srcId="{D6CF939B-A67A-3D45-BC93-460DFDEAD9A9}" destId="{A80F4238-5270-3D46-986B-41A618F499E3}" srcOrd="3" destOrd="0" presId="urn:microsoft.com/office/officeart/2008/layout/LinedList"/>
    <dgm:cxn modelId="{E4D98C49-2572-B543-94A3-04B3274292A5}" type="presParOf" srcId="{A80F4238-5270-3D46-986B-41A618F499E3}" destId="{29FF3F2D-B6C1-854B-893E-E9E79D9F25D8}" srcOrd="0" destOrd="0" presId="urn:microsoft.com/office/officeart/2008/layout/LinedList"/>
    <dgm:cxn modelId="{FECE7BF7-A95C-A64E-984F-C40074A533A0}" type="presParOf" srcId="{A80F4238-5270-3D46-986B-41A618F499E3}" destId="{7158D4E4-0285-EF4D-B67B-7176A0522498}" srcOrd="1" destOrd="0" presId="urn:microsoft.com/office/officeart/2008/layout/LinedList"/>
    <dgm:cxn modelId="{38397814-1D63-7A46-A36F-D619EAFA200F}" type="presParOf" srcId="{D6CF939B-A67A-3D45-BC93-460DFDEAD9A9}" destId="{F7B5BFB6-71E9-A548-85B6-270C23964106}" srcOrd="4" destOrd="0" presId="urn:microsoft.com/office/officeart/2008/layout/LinedList"/>
    <dgm:cxn modelId="{7A57297F-F7E3-5D4C-A09E-FFCB38A9EF59}" type="presParOf" srcId="{D6CF939B-A67A-3D45-BC93-460DFDEAD9A9}" destId="{EE93BE12-1F06-E44B-8C7E-6FE85417B647}" srcOrd="5" destOrd="0" presId="urn:microsoft.com/office/officeart/2008/layout/LinedList"/>
    <dgm:cxn modelId="{F6EC6A59-2E96-F64F-997F-2334EE8BEC0A}" type="presParOf" srcId="{EE93BE12-1F06-E44B-8C7E-6FE85417B647}" destId="{0EDFAEF8-BF3A-A64E-946F-D959E87999A2}" srcOrd="0" destOrd="0" presId="urn:microsoft.com/office/officeart/2008/layout/LinedList"/>
    <dgm:cxn modelId="{0906B5CB-B828-3B45-BBAB-69911AC52B7B}" type="presParOf" srcId="{EE93BE12-1F06-E44B-8C7E-6FE85417B647}" destId="{6BDD3194-0B4A-6F4D-BFB6-CEBE99B4C8B3}" srcOrd="1" destOrd="0" presId="urn:microsoft.com/office/officeart/2008/layout/LinedList"/>
    <dgm:cxn modelId="{930E877D-CA9D-E84B-A3B9-6CB0B576DC32}" type="presParOf" srcId="{D6CF939B-A67A-3D45-BC93-460DFDEAD9A9}" destId="{FED5EC4B-9611-274C-B732-3EE9C8DF2E2A}" srcOrd="6" destOrd="0" presId="urn:microsoft.com/office/officeart/2008/layout/LinedList"/>
    <dgm:cxn modelId="{B5A69520-E8C2-9A49-B43E-AA8AE636A0A9}" type="presParOf" srcId="{D6CF939B-A67A-3D45-BC93-460DFDEAD9A9}" destId="{4966347F-FDE4-9D4C-B2F4-C22ADF27B298}" srcOrd="7" destOrd="0" presId="urn:microsoft.com/office/officeart/2008/layout/LinedList"/>
    <dgm:cxn modelId="{2FD8C7A3-D4A2-BB4F-B950-1A9C9D53AF4F}" type="presParOf" srcId="{4966347F-FDE4-9D4C-B2F4-C22ADF27B298}" destId="{7C273479-ABEB-0449-8DF0-30EB42B94850}" srcOrd="0" destOrd="0" presId="urn:microsoft.com/office/officeart/2008/layout/LinedList"/>
    <dgm:cxn modelId="{361135E7-C3AF-2C4A-A0E4-D309A3DBFB7D}" type="presParOf" srcId="{4966347F-FDE4-9D4C-B2F4-C22ADF27B298}" destId="{86F053C3-3A5C-DA49-979B-99AA2D4705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E66541-87A4-4024-B875-96296AD57B6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9E782C-3C36-4AD1-842A-A9BC0BA67C51}">
      <dgm:prSet/>
      <dgm:spPr/>
      <dgm:t>
        <a:bodyPr/>
        <a:lstStyle/>
        <a:p>
          <a:r>
            <a:rPr lang="it-IT"/>
            <a:t>Si tratta evidentemente di un canto d’amore, e può rientrare nel genere della poesia erotica. Una donna e un uomo dichiarano il loro reciproco amore. </a:t>
          </a:r>
          <a:endParaRPr lang="en-US"/>
        </a:p>
      </dgm:t>
    </dgm:pt>
    <dgm:pt modelId="{6F22977C-4B20-442A-899B-6EC5E53D8392}" type="parTrans" cxnId="{A88967F6-5041-40B9-B5E5-2880F2297632}">
      <dgm:prSet/>
      <dgm:spPr/>
      <dgm:t>
        <a:bodyPr/>
        <a:lstStyle/>
        <a:p>
          <a:endParaRPr lang="en-US"/>
        </a:p>
      </dgm:t>
    </dgm:pt>
    <dgm:pt modelId="{98610169-7F34-407A-BBDA-AD5C8FD344BB}" type="sibTrans" cxnId="{A88967F6-5041-40B9-B5E5-2880F2297632}">
      <dgm:prSet/>
      <dgm:spPr/>
      <dgm:t>
        <a:bodyPr/>
        <a:lstStyle/>
        <a:p>
          <a:endParaRPr lang="en-US"/>
        </a:p>
      </dgm:t>
    </dgm:pt>
    <dgm:pt modelId="{9B5A067B-0999-4FDB-8698-F832D8504C4F}">
      <dgm:prSet/>
      <dgm:spPr/>
      <dgm:t>
        <a:bodyPr/>
        <a:lstStyle/>
        <a:p>
          <a:r>
            <a:rPr lang="it-IT"/>
            <a:t>La nostra interpretazione è al primo livello: abbiamo capito i versi, ma non sappiamo ancora nulla delle loro radici, del loro autore, della lingua in cui sono stati originariamente scritti.</a:t>
          </a:r>
          <a:endParaRPr lang="en-US"/>
        </a:p>
      </dgm:t>
    </dgm:pt>
    <dgm:pt modelId="{7FE6D32B-1ADE-40E6-AE2C-A21ACE8336E1}" type="parTrans" cxnId="{9D089E4D-1489-416B-B1CA-7BEBEB11891B}">
      <dgm:prSet/>
      <dgm:spPr/>
      <dgm:t>
        <a:bodyPr/>
        <a:lstStyle/>
        <a:p>
          <a:endParaRPr lang="en-US"/>
        </a:p>
      </dgm:t>
    </dgm:pt>
    <dgm:pt modelId="{AE40629C-1446-459D-940F-61BBF2E0A038}" type="sibTrans" cxnId="{9D089E4D-1489-416B-B1CA-7BEBEB11891B}">
      <dgm:prSet/>
      <dgm:spPr/>
      <dgm:t>
        <a:bodyPr/>
        <a:lstStyle/>
        <a:p>
          <a:endParaRPr lang="en-US"/>
        </a:p>
      </dgm:t>
    </dgm:pt>
    <dgm:pt modelId="{AD052BE5-8800-4F27-8ADA-9A027F60FD83}">
      <dgm:prSet/>
      <dgm:spPr/>
      <dgm:t>
        <a:bodyPr/>
        <a:lstStyle/>
        <a:p>
          <a:r>
            <a:rPr lang="it-IT"/>
            <a:t>Immaginiamo di fare copia e incolla di questi versi e di caricarli su Google per una ricerca. </a:t>
          </a:r>
          <a:endParaRPr lang="en-US"/>
        </a:p>
      </dgm:t>
    </dgm:pt>
    <dgm:pt modelId="{365E1BE4-0182-4652-8B8C-3202D6529C88}" type="parTrans" cxnId="{1532B525-7680-4AFC-92A0-58BD59D472FD}">
      <dgm:prSet/>
      <dgm:spPr/>
      <dgm:t>
        <a:bodyPr/>
        <a:lstStyle/>
        <a:p>
          <a:endParaRPr lang="en-US"/>
        </a:p>
      </dgm:t>
    </dgm:pt>
    <dgm:pt modelId="{DB5B0F9D-6017-4617-83B5-C64F64412EF1}" type="sibTrans" cxnId="{1532B525-7680-4AFC-92A0-58BD59D472FD}">
      <dgm:prSet/>
      <dgm:spPr/>
      <dgm:t>
        <a:bodyPr/>
        <a:lstStyle/>
        <a:p>
          <a:endParaRPr lang="en-US"/>
        </a:p>
      </dgm:t>
    </dgm:pt>
    <dgm:pt modelId="{28659110-CA03-4E44-BE8E-0BF6DF139B63}" type="pres">
      <dgm:prSet presAssocID="{C4E66541-87A4-4024-B875-96296AD57B6E}" presName="vert0" presStyleCnt="0">
        <dgm:presLayoutVars>
          <dgm:dir/>
          <dgm:animOne val="branch"/>
          <dgm:animLvl val="lvl"/>
        </dgm:presLayoutVars>
      </dgm:prSet>
      <dgm:spPr/>
    </dgm:pt>
    <dgm:pt modelId="{7917F9F1-1CDC-BF4B-B8CB-4DD32A77700F}" type="pres">
      <dgm:prSet presAssocID="{359E782C-3C36-4AD1-842A-A9BC0BA67C51}" presName="thickLine" presStyleLbl="alignNode1" presStyleIdx="0" presStyleCnt="3"/>
      <dgm:spPr/>
    </dgm:pt>
    <dgm:pt modelId="{7CDE3216-6D04-384C-B0E9-BF60BDEE68BD}" type="pres">
      <dgm:prSet presAssocID="{359E782C-3C36-4AD1-842A-A9BC0BA67C51}" presName="horz1" presStyleCnt="0"/>
      <dgm:spPr/>
    </dgm:pt>
    <dgm:pt modelId="{ECCDFA10-67F0-B749-9731-AA50BB3FDC64}" type="pres">
      <dgm:prSet presAssocID="{359E782C-3C36-4AD1-842A-A9BC0BA67C51}" presName="tx1" presStyleLbl="revTx" presStyleIdx="0" presStyleCnt="3"/>
      <dgm:spPr/>
    </dgm:pt>
    <dgm:pt modelId="{C4B653C8-08A8-864A-AE17-C0A5A439B843}" type="pres">
      <dgm:prSet presAssocID="{359E782C-3C36-4AD1-842A-A9BC0BA67C51}" presName="vert1" presStyleCnt="0"/>
      <dgm:spPr/>
    </dgm:pt>
    <dgm:pt modelId="{BFC300B7-1695-BF4C-9F1A-D4307E953F3A}" type="pres">
      <dgm:prSet presAssocID="{9B5A067B-0999-4FDB-8698-F832D8504C4F}" presName="thickLine" presStyleLbl="alignNode1" presStyleIdx="1" presStyleCnt="3"/>
      <dgm:spPr/>
    </dgm:pt>
    <dgm:pt modelId="{53D16DEE-7106-E24D-ADE1-5DCA517AA75B}" type="pres">
      <dgm:prSet presAssocID="{9B5A067B-0999-4FDB-8698-F832D8504C4F}" presName="horz1" presStyleCnt="0"/>
      <dgm:spPr/>
    </dgm:pt>
    <dgm:pt modelId="{727B4630-3442-6E4F-9B53-57787517BD33}" type="pres">
      <dgm:prSet presAssocID="{9B5A067B-0999-4FDB-8698-F832D8504C4F}" presName="tx1" presStyleLbl="revTx" presStyleIdx="1" presStyleCnt="3"/>
      <dgm:spPr/>
    </dgm:pt>
    <dgm:pt modelId="{FE7E87FA-13A8-2C44-8762-5891B33240F9}" type="pres">
      <dgm:prSet presAssocID="{9B5A067B-0999-4FDB-8698-F832D8504C4F}" presName="vert1" presStyleCnt="0"/>
      <dgm:spPr/>
    </dgm:pt>
    <dgm:pt modelId="{ACF59BDE-AB7B-4145-B39A-C29C2CDF2049}" type="pres">
      <dgm:prSet presAssocID="{AD052BE5-8800-4F27-8ADA-9A027F60FD83}" presName="thickLine" presStyleLbl="alignNode1" presStyleIdx="2" presStyleCnt="3"/>
      <dgm:spPr/>
    </dgm:pt>
    <dgm:pt modelId="{3FA8BE2A-21BC-DA42-B7C5-FD8ECBDDD95E}" type="pres">
      <dgm:prSet presAssocID="{AD052BE5-8800-4F27-8ADA-9A027F60FD83}" presName="horz1" presStyleCnt="0"/>
      <dgm:spPr/>
    </dgm:pt>
    <dgm:pt modelId="{AD5D7CAD-DF72-F74F-ABD2-8137185EAB71}" type="pres">
      <dgm:prSet presAssocID="{AD052BE5-8800-4F27-8ADA-9A027F60FD83}" presName="tx1" presStyleLbl="revTx" presStyleIdx="2" presStyleCnt="3"/>
      <dgm:spPr/>
    </dgm:pt>
    <dgm:pt modelId="{323E4A1C-2146-A242-9699-6925E79C31F6}" type="pres">
      <dgm:prSet presAssocID="{AD052BE5-8800-4F27-8ADA-9A027F60FD83}" presName="vert1" presStyleCnt="0"/>
      <dgm:spPr/>
    </dgm:pt>
  </dgm:ptLst>
  <dgm:cxnLst>
    <dgm:cxn modelId="{1532B525-7680-4AFC-92A0-58BD59D472FD}" srcId="{C4E66541-87A4-4024-B875-96296AD57B6E}" destId="{AD052BE5-8800-4F27-8ADA-9A027F60FD83}" srcOrd="2" destOrd="0" parTransId="{365E1BE4-0182-4652-8B8C-3202D6529C88}" sibTransId="{DB5B0F9D-6017-4617-83B5-C64F64412EF1}"/>
    <dgm:cxn modelId="{9D089E4D-1489-416B-B1CA-7BEBEB11891B}" srcId="{C4E66541-87A4-4024-B875-96296AD57B6E}" destId="{9B5A067B-0999-4FDB-8698-F832D8504C4F}" srcOrd="1" destOrd="0" parTransId="{7FE6D32B-1ADE-40E6-AE2C-A21ACE8336E1}" sibTransId="{AE40629C-1446-459D-940F-61BBF2E0A038}"/>
    <dgm:cxn modelId="{9FC84A4E-700E-EA4B-8F0C-A418449FB54E}" type="presOf" srcId="{9B5A067B-0999-4FDB-8698-F832D8504C4F}" destId="{727B4630-3442-6E4F-9B53-57787517BD33}" srcOrd="0" destOrd="0" presId="urn:microsoft.com/office/officeart/2008/layout/LinedList"/>
    <dgm:cxn modelId="{6BBBB47E-693A-FE43-AF13-5E807418F3E9}" type="presOf" srcId="{AD052BE5-8800-4F27-8ADA-9A027F60FD83}" destId="{AD5D7CAD-DF72-F74F-ABD2-8137185EAB71}" srcOrd="0" destOrd="0" presId="urn:microsoft.com/office/officeart/2008/layout/LinedList"/>
    <dgm:cxn modelId="{C625A0A1-1212-F049-BF89-5A479A0AED93}" type="presOf" srcId="{359E782C-3C36-4AD1-842A-A9BC0BA67C51}" destId="{ECCDFA10-67F0-B749-9731-AA50BB3FDC64}" srcOrd="0" destOrd="0" presId="urn:microsoft.com/office/officeart/2008/layout/LinedList"/>
    <dgm:cxn modelId="{F2092DC3-96BA-3B40-A9AD-1E29A950AF7D}" type="presOf" srcId="{C4E66541-87A4-4024-B875-96296AD57B6E}" destId="{28659110-CA03-4E44-BE8E-0BF6DF139B63}" srcOrd="0" destOrd="0" presId="urn:microsoft.com/office/officeart/2008/layout/LinedList"/>
    <dgm:cxn modelId="{A88967F6-5041-40B9-B5E5-2880F2297632}" srcId="{C4E66541-87A4-4024-B875-96296AD57B6E}" destId="{359E782C-3C36-4AD1-842A-A9BC0BA67C51}" srcOrd="0" destOrd="0" parTransId="{6F22977C-4B20-442A-899B-6EC5E53D8392}" sibTransId="{98610169-7F34-407A-BBDA-AD5C8FD344BB}"/>
    <dgm:cxn modelId="{D7CF8085-351B-144D-A3F2-7260146F5E3B}" type="presParOf" srcId="{28659110-CA03-4E44-BE8E-0BF6DF139B63}" destId="{7917F9F1-1CDC-BF4B-B8CB-4DD32A77700F}" srcOrd="0" destOrd="0" presId="urn:microsoft.com/office/officeart/2008/layout/LinedList"/>
    <dgm:cxn modelId="{47D08143-E70D-F649-B8DE-2334A8E453A8}" type="presParOf" srcId="{28659110-CA03-4E44-BE8E-0BF6DF139B63}" destId="{7CDE3216-6D04-384C-B0E9-BF60BDEE68BD}" srcOrd="1" destOrd="0" presId="urn:microsoft.com/office/officeart/2008/layout/LinedList"/>
    <dgm:cxn modelId="{C16163F8-342A-4941-9583-EB4C71F3E236}" type="presParOf" srcId="{7CDE3216-6D04-384C-B0E9-BF60BDEE68BD}" destId="{ECCDFA10-67F0-B749-9731-AA50BB3FDC64}" srcOrd="0" destOrd="0" presId="urn:microsoft.com/office/officeart/2008/layout/LinedList"/>
    <dgm:cxn modelId="{3897B386-0B7D-FD4D-BA7E-931AC900925D}" type="presParOf" srcId="{7CDE3216-6D04-384C-B0E9-BF60BDEE68BD}" destId="{C4B653C8-08A8-864A-AE17-C0A5A439B843}" srcOrd="1" destOrd="0" presId="urn:microsoft.com/office/officeart/2008/layout/LinedList"/>
    <dgm:cxn modelId="{595CFB0E-02DD-F74D-9938-B24E16A0D41E}" type="presParOf" srcId="{28659110-CA03-4E44-BE8E-0BF6DF139B63}" destId="{BFC300B7-1695-BF4C-9F1A-D4307E953F3A}" srcOrd="2" destOrd="0" presId="urn:microsoft.com/office/officeart/2008/layout/LinedList"/>
    <dgm:cxn modelId="{1A9E82BC-BE5C-AA43-86C1-4126FB135E1D}" type="presParOf" srcId="{28659110-CA03-4E44-BE8E-0BF6DF139B63}" destId="{53D16DEE-7106-E24D-ADE1-5DCA517AA75B}" srcOrd="3" destOrd="0" presId="urn:microsoft.com/office/officeart/2008/layout/LinedList"/>
    <dgm:cxn modelId="{DBCFCB73-9D3E-0C44-9888-AD8B06BABE45}" type="presParOf" srcId="{53D16DEE-7106-E24D-ADE1-5DCA517AA75B}" destId="{727B4630-3442-6E4F-9B53-57787517BD33}" srcOrd="0" destOrd="0" presId="urn:microsoft.com/office/officeart/2008/layout/LinedList"/>
    <dgm:cxn modelId="{F880B37E-F687-DE47-BC3B-A4356C4233A7}" type="presParOf" srcId="{53D16DEE-7106-E24D-ADE1-5DCA517AA75B}" destId="{FE7E87FA-13A8-2C44-8762-5891B33240F9}" srcOrd="1" destOrd="0" presId="urn:microsoft.com/office/officeart/2008/layout/LinedList"/>
    <dgm:cxn modelId="{D7B45DEF-7FDD-4D4E-9F00-F382D79BC81D}" type="presParOf" srcId="{28659110-CA03-4E44-BE8E-0BF6DF139B63}" destId="{ACF59BDE-AB7B-4145-B39A-C29C2CDF2049}" srcOrd="4" destOrd="0" presId="urn:microsoft.com/office/officeart/2008/layout/LinedList"/>
    <dgm:cxn modelId="{88A46F8B-6ED2-1B42-8A86-D64183E7CB69}" type="presParOf" srcId="{28659110-CA03-4E44-BE8E-0BF6DF139B63}" destId="{3FA8BE2A-21BC-DA42-B7C5-FD8ECBDDD95E}" srcOrd="5" destOrd="0" presId="urn:microsoft.com/office/officeart/2008/layout/LinedList"/>
    <dgm:cxn modelId="{4AB00FE2-1549-A04F-B130-95A9F076039D}" type="presParOf" srcId="{3FA8BE2A-21BC-DA42-B7C5-FD8ECBDDD95E}" destId="{AD5D7CAD-DF72-F74F-ABD2-8137185EAB71}" srcOrd="0" destOrd="0" presId="urn:microsoft.com/office/officeart/2008/layout/LinedList"/>
    <dgm:cxn modelId="{4E8A308C-8F8B-FF49-A5B3-BA49CD2E6B1B}" type="presParOf" srcId="{3FA8BE2A-21BC-DA42-B7C5-FD8ECBDDD95E}" destId="{323E4A1C-2146-A242-9699-6925E79C31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9C20E-B7E5-CB40-AC75-4A4730F693B3}">
      <dsp:nvSpPr>
        <dsp:cNvPr id="0" name=""/>
        <dsp:cNvSpPr/>
      </dsp:nvSpPr>
      <dsp:spPr>
        <a:xfrm>
          <a:off x="1283" y="1223507"/>
          <a:ext cx="3003723" cy="1501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Patteggiare con l’interlocutore </a:t>
          </a:r>
          <a:endParaRPr lang="en-US" sz="3100" kern="1200"/>
        </a:p>
      </dsp:txBody>
      <dsp:txXfrm>
        <a:off x="45271" y="1267495"/>
        <a:ext cx="2915747" cy="1413885"/>
      </dsp:txXfrm>
    </dsp:sp>
    <dsp:sp modelId="{F3D8BE00-A490-2F42-ADA7-A2DDC0D06B5C}">
      <dsp:nvSpPr>
        <dsp:cNvPr id="0" name=""/>
        <dsp:cNvSpPr/>
      </dsp:nvSpPr>
      <dsp:spPr>
        <a:xfrm>
          <a:off x="3755938" y="1223507"/>
          <a:ext cx="3003723" cy="150186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Usare un’</a:t>
          </a:r>
          <a:r>
            <a:rPr lang="it-IT" sz="3100" i="1" kern="1200"/>
            <a:t>enciclopedia</a:t>
          </a:r>
          <a:r>
            <a:rPr lang="it-IT" sz="3100" kern="1200"/>
            <a:t> condivisa</a:t>
          </a:r>
          <a:endParaRPr lang="en-US" sz="3100" kern="1200"/>
        </a:p>
      </dsp:txBody>
      <dsp:txXfrm>
        <a:off x="3799926" y="1267495"/>
        <a:ext cx="2915747" cy="1413885"/>
      </dsp:txXfrm>
    </dsp:sp>
    <dsp:sp modelId="{5FD755E8-15A0-B342-B231-9009F22D9BBD}">
      <dsp:nvSpPr>
        <dsp:cNvPr id="0" name=""/>
        <dsp:cNvSpPr/>
      </dsp:nvSpPr>
      <dsp:spPr>
        <a:xfrm>
          <a:off x="7510592" y="1223507"/>
          <a:ext cx="3003723" cy="150186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Condividere il tono</a:t>
          </a:r>
          <a:endParaRPr lang="en-US" sz="3100" kern="1200"/>
        </a:p>
      </dsp:txBody>
      <dsp:txXfrm>
        <a:off x="7554580" y="1267495"/>
        <a:ext cx="2915747" cy="1413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36909-40EA-914C-9B38-2223936635BF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E1AD4-E269-1C4B-897F-34664070EF2A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a. per totale carenza di codice da parte del destinatario </a:t>
          </a:r>
          <a:endParaRPr lang="en-US" sz="2700" kern="1200" dirty="0"/>
        </a:p>
      </dsp:txBody>
      <dsp:txXfrm>
        <a:off x="0" y="0"/>
        <a:ext cx="6900512" cy="1384035"/>
      </dsp:txXfrm>
    </dsp:sp>
    <dsp:sp modelId="{74CA979B-3D92-0D4C-9834-7FF77B201B89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F3F2D-B6C1-854B-893E-E9E79D9F25D8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b. per disparità di codici: p.e. il dito puntato che in certe civiltà significa indicazione e in altre maledizione </a:t>
          </a:r>
          <a:endParaRPr lang="en-US" sz="2700" kern="1200" dirty="0"/>
        </a:p>
      </dsp:txBody>
      <dsp:txXfrm>
        <a:off x="0" y="1384035"/>
        <a:ext cx="6900512" cy="1384035"/>
      </dsp:txXfrm>
    </dsp:sp>
    <dsp:sp modelId="{F7B5BFB6-71E9-A548-85B6-270C23964106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FAEF8-BF3A-A64E-946F-D959E87999A2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c. per interferenze circostanziali: ad esempio, se sono un </a:t>
          </a:r>
          <a:r>
            <a:rPr lang="it-IT" sz="2700" i="1" kern="1200" dirty="0"/>
            <a:t>terrapiattista </a:t>
          </a:r>
          <a:r>
            <a:rPr lang="it-IT" sz="2700" kern="1200" dirty="0"/>
            <a:t>resisterò ai messaggi che indicano la sfericità della Terra;</a:t>
          </a:r>
          <a:endParaRPr lang="en-US" sz="2700" kern="1200" dirty="0"/>
        </a:p>
      </dsp:txBody>
      <dsp:txXfrm>
        <a:off x="0" y="2768070"/>
        <a:ext cx="6900512" cy="1384035"/>
      </dsp:txXfrm>
    </dsp:sp>
    <dsp:sp modelId="{FED5EC4B-9611-274C-B732-3EE9C8DF2E2A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73479-ABEB-0449-8DF0-30EB42B94850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d. rifiuto del messaggio per delegittimazione dell’emittente: nella comunicazione politica accade di fronte a messaggi di un avversario.</a:t>
          </a:r>
          <a:endParaRPr lang="en-US" sz="2700" kern="1200" dirty="0"/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7F9F1-1CDC-BF4B-B8CB-4DD32A77700F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DFA10-67F0-B749-9731-AA50BB3FDC64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Si tratta evidentemente di un canto d’amore, e può rientrare nel genere della poesia erotica. Una donna e un uomo dichiarano il loro reciproco amore. </a:t>
          </a:r>
          <a:endParaRPr lang="en-US" sz="2900" kern="1200"/>
        </a:p>
      </dsp:txBody>
      <dsp:txXfrm>
        <a:off x="0" y="2124"/>
        <a:ext cx="10515600" cy="1449029"/>
      </dsp:txXfrm>
    </dsp:sp>
    <dsp:sp modelId="{BFC300B7-1695-BF4C-9F1A-D4307E953F3A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B4630-3442-6E4F-9B53-57787517BD33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La nostra interpretazione è al primo livello: abbiamo capito i versi, ma non sappiamo ancora nulla delle loro radici, del loro autore, della lingua in cui sono stati originariamente scritti.</a:t>
          </a:r>
          <a:endParaRPr lang="en-US" sz="2900" kern="1200"/>
        </a:p>
      </dsp:txBody>
      <dsp:txXfrm>
        <a:off x="0" y="1451154"/>
        <a:ext cx="10515600" cy="1449029"/>
      </dsp:txXfrm>
    </dsp:sp>
    <dsp:sp modelId="{ACF59BDE-AB7B-4145-B39A-C29C2CDF2049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D7CAD-DF72-F74F-ABD2-8137185EAB71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/>
            <a:t>Immaginiamo di fare copia e incolla di questi versi e di caricarli su Google per una ricerca. </a:t>
          </a:r>
          <a:endParaRPr lang="en-US" sz="2900" kern="1200"/>
        </a:p>
      </dsp:txBody>
      <dsp:txXfrm>
        <a:off x="0" y="2900183"/>
        <a:ext cx="10515600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08CBF-DA4A-4F49-B56A-0FDBB79828FF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BA5D-E604-0D44-A469-4221D766A1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84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FA388A-5739-C991-C963-11A176B0D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3882792-FB0A-469B-2E9C-7C4067402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79F74F-8159-73DE-A592-F1A58E45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5EA-E0BA-7945-8DD6-12844477344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BD40B3-4F8D-29CC-A90D-935B74A3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0EA5D3-58E1-3C72-4B97-AB9869ED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D267-A384-2E43-8F7F-20A7E4E46A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82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631E1C-1C58-92DC-BFC5-005B6071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3C0EA4-2E0F-797F-A882-03D25D30D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4A11E2-C8EE-4497-A43A-4B4530B81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5EA-E0BA-7945-8DD6-12844477344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3F18DC-89ED-F31B-2C8A-3CC5AED4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03E9C5-6383-3D16-61D2-635C6933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D267-A384-2E43-8F7F-20A7E4E46A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11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06B9672-5F94-5366-637B-757BF270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AA97EFD-E3E7-C196-7BA4-41A885BCD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AAD349-8D52-21CC-A4D4-5B7D2203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5EA-E0BA-7945-8DD6-12844477344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628B3F-1211-EDAF-8328-CD978631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262378-56A3-2F13-61FC-5C207C31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D267-A384-2E43-8F7F-20A7E4E46A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83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6B2F24-2399-1079-B4E7-BC6251478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F7D5AC-CB77-FF79-CB2A-603C83955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D33A65-8790-931C-6C3A-C1316C20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5EA-E0BA-7945-8DD6-12844477344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942DBB-E351-0E42-0BDC-2504386A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90FD66-D2AF-DFDA-F6FC-4835C0AE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D267-A384-2E43-8F7F-20A7E4E46A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58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0299E2-D610-BEAB-6A3F-861B69CF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30DEC6-E282-7454-200A-1E4F27589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C22B63-E740-F037-DAAA-29D783FE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5EA-E0BA-7945-8DD6-12844477344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BBCCA6-A0A3-99F6-5CA6-44F7E35D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926DC3-ACD5-8CDA-B68D-501BC473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D267-A384-2E43-8F7F-20A7E4E46A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29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697729-2F3B-E96B-C6C0-B01370B3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EB5A54-F8C8-62CB-65F0-889658809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E8EDC4-A6C9-958A-0604-5F710AF3C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918C40-5D68-7141-BEFC-F717F10E4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5EA-E0BA-7945-8DD6-12844477344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91AC76-04C5-AD0A-3CEF-F37D4B72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8946EA-79B1-8CD5-8424-108AEE792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D267-A384-2E43-8F7F-20A7E4E46A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59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543497-A8E2-A59B-947A-143C49BC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C13019-C1E5-884B-72F7-83D4A3747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111A690-5D96-19BB-35B8-45B039496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6981E6C-2A29-7A21-63AA-75202C778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184126C-0457-751A-D900-A970A65B1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EBC533-6170-B0EF-F802-43500E1C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5EA-E0BA-7945-8DD6-12844477344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D96465E-C81C-0714-E6D2-4057DB68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14367CB-AE6A-C7A9-0543-50166EE9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D267-A384-2E43-8F7F-20A7E4E46A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56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68DD52-8775-232A-4671-BDA436F2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8917F67-66DD-25DB-9299-92E1CD16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5EA-E0BA-7945-8DD6-12844477344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EDBBEA4-C2A7-53E0-9987-CF814C7D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36F031B-38C5-6FD9-9925-6C988C52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D267-A384-2E43-8F7F-20A7E4E46A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15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8E9DC2C-F145-C54B-86D3-F0A5398B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5EA-E0BA-7945-8DD6-12844477344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A53A549-8658-DE04-98E7-0E3FABE0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6EB96C-E588-8737-2CE6-DBEEE61C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D267-A384-2E43-8F7F-20A7E4E46A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78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51FA7F-46A1-A7A6-A78D-A5B971CC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BC26C2-92F7-1140-7F3A-7B83FE38B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BB4E61-8950-DD8F-1387-AA7C507E9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6CA477-DE8D-FDB3-0B69-CBAA8AA1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5EA-E0BA-7945-8DD6-12844477344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E2202D-3C7E-EB09-6C2D-696165DD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57C7B0-4671-71C8-C976-FCCF4F62D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D267-A384-2E43-8F7F-20A7E4E46A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31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F18210-80CD-3C92-0FA8-7E29177D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7613B83-5D32-A0A8-EB1C-F8F01447ED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162511-0055-5B83-35C1-8592A9C78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3BFC13-05A8-F11A-9EB7-BBC3BB70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55EA-E0BA-7945-8DD6-12844477344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B8BC4A-F830-5171-6BCB-498D420F2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9EEA01-3104-BFDA-693C-61193E2D6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D267-A384-2E43-8F7F-20A7E4E46A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96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D65542C-EB5D-5CC6-1D95-E8CFB9C6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884748-DEA0-E1C5-0B68-04DD4D730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352851-52B0-1601-1976-30A06B7B5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D55EA-E0BA-7945-8DD6-12844477344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7C5B15-FB86-0CC5-573A-3B0F01AF4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2AC23F-60CC-F99A-F2B8-FEA2A97FC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CD267-A384-2E43-8F7F-20A7E4E46A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13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a5hWQnRoX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e5hwItmYap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4GXDFtuG9X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JVQ3JGxMsI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6394268" y="0"/>
            <a:ext cx="5665076" cy="357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it-IT" dirty="0">
                <a:solidFill>
                  <a:schemeClr val="lt1"/>
                </a:solidFill>
              </a:rPr>
            </a:br>
            <a:br>
              <a:rPr lang="it-IT" dirty="0">
                <a:solidFill>
                  <a:schemeClr val="lt1"/>
                </a:solidFill>
              </a:rPr>
            </a:br>
            <a:br>
              <a:rPr lang="it-IT" dirty="0">
                <a:solidFill>
                  <a:schemeClr val="lt1"/>
                </a:solidFill>
              </a:rPr>
            </a:br>
            <a:br>
              <a:rPr lang="it-IT" dirty="0">
                <a:solidFill>
                  <a:schemeClr val="lt1"/>
                </a:solidFill>
              </a:rPr>
            </a:br>
            <a:r>
              <a:rPr lang="it-IT" dirty="0">
                <a:solidFill>
                  <a:schemeClr val="lt1"/>
                </a:solidFill>
              </a:rPr>
              <a:t>Capitolo 3</a:t>
            </a:r>
            <a:endParaRPr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it-IT" dirty="0">
                <a:solidFill>
                  <a:schemeClr val="lt1"/>
                </a:solidFill>
              </a:rPr>
              <a:t>Capirsi un po’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0" name="Google Shape;90;p1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260E85-B5BC-FD91-A97D-1FC385304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587829"/>
            <a:ext cx="3447143" cy="51707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 descr="Immagine che contiene testo, interni, libro, mensola&#10;&#10;Descrizione generata automaticamente">
            <a:hlinkClick r:id="rId2"/>
            <a:extLst>
              <a:ext uri="{FF2B5EF4-FFF2-40B4-BE49-F238E27FC236}">
                <a16:creationId xmlns:a16="http://schemas.microsoft.com/office/drawing/2014/main" id="{531729E5-5E8D-8B36-081F-1008A60A0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642938"/>
            <a:ext cx="6119813" cy="4079875"/>
          </a:xfrm>
          <a:prstGeom prst="rect">
            <a:avLst/>
          </a:prstGeom>
        </p:spPr>
      </p:pic>
      <p:pic>
        <p:nvPicPr>
          <p:cNvPr id="5" name="Immagine 4" descr="Immagine che contiene persona, folla&#10;&#10;Descrizione generata automaticamente">
            <a:hlinkClick r:id="rId4"/>
            <a:extLst>
              <a:ext uri="{FF2B5EF4-FFF2-40B4-BE49-F238E27FC236}">
                <a16:creationId xmlns:a16="http://schemas.microsoft.com/office/drawing/2014/main" id="{16F9BFAD-C3E1-A04B-F648-CBE80EDC5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642938"/>
            <a:ext cx="4265613" cy="40798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3B17BC6-BD4E-21E8-4547-5FCF96B4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it-IT" dirty="0"/>
              <a:t>Due esempi</a:t>
            </a:r>
          </a:p>
        </p:txBody>
      </p:sp>
      <p:pic>
        <p:nvPicPr>
          <p:cNvPr id="6" name="Picture 2" descr="Videos from Geiranger Norway">
            <a:extLst>
              <a:ext uri="{FF2B5EF4-FFF2-40B4-BE49-F238E27FC236}">
                <a16:creationId xmlns:a16="http://schemas.microsoft.com/office/drawing/2014/main" id="{62B240E9-AEC3-33EA-346C-C527089EE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71460"/>
            <a:ext cx="787625" cy="4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ideos from Geiranger Norway">
            <a:extLst>
              <a:ext uri="{FF2B5EF4-FFF2-40B4-BE49-F238E27FC236}">
                <a16:creationId xmlns:a16="http://schemas.microsoft.com/office/drawing/2014/main" id="{0E248D93-12E1-374F-C4A6-C726601A5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4799685"/>
            <a:ext cx="787625" cy="4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77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4">
            <a:extLst>
              <a:ext uri="{FF2B5EF4-FFF2-40B4-BE49-F238E27FC236}">
                <a16:creationId xmlns:a16="http://schemas.microsoft.com/office/drawing/2014/main" id="{7E04D540-6382-B3FC-1A77-7C654B36A240}"/>
              </a:ext>
            </a:extLst>
          </p:cNvPr>
          <p:cNvSpPr txBox="1">
            <a:spLocks/>
          </p:cNvSpPr>
          <p:nvPr/>
        </p:nvSpPr>
        <p:spPr>
          <a:xfrm>
            <a:off x="119336" y="61220"/>
            <a:ext cx="5181600" cy="668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it-IT" dirty="0" err="1">
                <a:latin typeface="Georgia" panose="02040502050405020303" pitchFamily="18" charset="0"/>
              </a:rPr>
              <a:t>Cuccurucucu</a:t>
            </a:r>
            <a:r>
              <a:rPr lang="it-IT" dirty="0">
                <a:latin typeface="Georgia" panose="02040502050405020303" pitchFamily="18" charset="0"/>
              </a:rPr>
              <a:t> </a:t>
            </a:r>
            <a:r>
              <a:rPr lang="it-IT" dirty="0" err="1">
                <a:latin typeface="Georgia" panose="02040502050405020303" pitchFamily="18" charset="0"/>
              </a:rPr>
              <a:t>paloma</a:t>
            </a:r>
            <a:r>
              <a:rPr lang="it-IT" dirty="0">
                <a:latin typeface="Georgia" panose="02040502050405020303" pitchFamily="18" charset="0"/>
              </a:rPr>
              <a:t> 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Ahia-</a:t>
            </a:r>
            <a:r>
              <a:rPr lang="it-IT" dirty="0" err="1">
                <a:latin typeface="Georgia" panose="02040502050405020303" pitchFamily="18" charset="0"/>
              </a:rPr>
              <a:t>ia</a:t>
            </a:r>
            <a:r>
              <a:rPr lang="it-IT" dirty="0">
                <a:latin typeface="Georgia" panose="02040502050405020303" pitchFamily="18" charset="0"/>
              </a:rPr>
              <a:t>-</a:t>
            </a:r>
            <a:r>
              <a:rPr lang="it-IT" dirty="0" err="1">
                <a:latin typeface="Georgia" panose="02040502050405020303" pitchFamily="18" charset="0"/>
              </a:rPr>
              <a:t>ia-iai</a:t>
            </a:r>
            <a:r>
              <a:rPr lang="it-IT" dirty="0">
                <a:latin typeface="Georgia" panose="02040502050405020303" pitchFamily="18" charset="0"/>
              </a:rPr>
              <a:t> cantava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 err="1">
                <a:latin typeface="Georgia" panose="02040502050405020303" pitchFamily="18" charset="0"/>
              </a:rPr>
              <a:t>Cuccurucucu</a:t>
            </a:r>
            <a:r>
              <a:rPr lang="it-IT" dirty="0">
                <a:latin typeface="Georgia" panose="02040502050405020303" pitchFamily="18" charset="0"/>
              </a:rPr>
              <a:t> </a:t>
            </a:r>
            <a:r>
              <a:rPr lang="it-IT" dirty="0" err="1">
                <a:latin typeface="Georgia" panose="02040502050405020303" pitchFamily="18" charset="0"/>
              </a:rPr>
              <a:t>paloma</a:t>
            </a:r>
            <a:r>
              <a:rPr lang="it-IT" dirty="0">
                <a:latin typeface="Georgia" panose="02040502050405020303" pitchFamily="18" charset="0"/>
              </a:rPr>
              <a:t> 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Ahia-</a:t>
            </a:r>
            <a:r>
              <a:rPr lang="it-IT" dirty="0" err="1">
                <a:latin typeface="Georgia" panose="02040502050405020303" pitchFamily="18" charset="0"/>
              </a:rPr>
              <a:t>ia</a:t>
            </a:r>
            <a:r>
              <a:rPr lang="it-IT" dirty="0">
                <a:latin typeface="Georgia" panose="02040502050405020303" pitchFamily="18" charset="0"/>
              </a:rPr>
              <a:t>-</a:t>
            </a:r>
            <a:r>
              <a:rPr lang="it-IT" dirty="0" err="1">
                <a:latin typeface="Georgia" panose="02040502050405020303" pitchFamily="18" charset="0"/>
              </a:rPr>
              <a:t>ia-iai</a:t>
            </a:r>
            <a:r>
              <a:rPr lang="it-IT" dirty="0">
                <a:latin typeface="Georgia" panose="02040502050405020303" pitchFamily="18" charset="0"/>
              </a:rPr>
              <a:t> cantava</a:t>
            </a:r>
          </a:p>
          <a:p>
            <a:pPr>
              <a:lnSpc>
                <a:spcPct val="120000"/>
              </a:lnSpc>
            </a:pPr>
            <a:r>
              <a:rPr lang="it-IT" dirty="0">
                <a:latin typeface="Georgia" panose="02040502050405020303" pitchFamily="18" charset="0"/>
              </a:rPr>
              <a:t>Le serenate all'istituto magistrale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Nell'ora di ginnastica o di religione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Per carnevale suonavo sopra i carri in maschera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Avevo già la luna e </a:t>
            </a:r>
            <a:r>
              <a:rPr lang="it-IT" dirty="0" err="1">
                <a:latin typeface="Georgia" panose="02040502050405020303" pitchFamily="18" charset="0"/>
              </a:rPr>
              <a:t>urano</a:t>
            </a:r>
            <a:r>
              <a:rPr lang="it-IT" dirty="0">
                <a:latin typeface="Georgia" panose="02040502050405020303" pitchFamily="18" charset="0"/>
              </a:rPr>
              <a:t> nel leone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"Il mare nel cassetto"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"Le mille bolle blu"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Da quando sei andata via non esisto più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"Il mondo è grigio il mondo è blu"</a:t>
            </a:r>
          </a:p>
          <a:p>
            <a:pPr>
              <a:lnSpc>
                <a:spcPct val="120000"/>
              </a:lnSpc>
            </a:pPr>
            <a:r>
              <a:rPr lang="it-IT" dirty="0" err="1">
                <a:latin typeface="Georgia" panose="02040502050405020303" pitchFamily="18" charset="0"/>
              </a:rPr>
              <a:t>Cuccurucucu</a:t>
            </a:r>
            <a:r>
              <a:rPr lang="it-IT" dirty="0">
                <a:latin typeface="Georgia" panose="02040502050405020303" pitchFamily="18" charset="0"/>
              </a:rPr>
              <a:t> </a:t>
            </a:r>
            <a:r>
              <a:rPr lang="it-IT" dirty="0" err="1">
                <a:latin typeface="Georgia" panose="02040502050405020303" pitchFamily="18" charset="0"/>
              </a:rPr>
              <a:t>paloma</a:t>
            </a:r>
            <a:r>
              <a:rPr lang="it-IT" dirty="0">
                <a:latin typeface="Georgia" panose="02040502050405020303" pitchFamily="18" charset="0"/>
              </a:rPr>
              <a:t> 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it-IT" dirty="0">
                <a:latin typeface="Georgia" panose="02040502050405020303" pitchFamily="18" charset="0"/>
              </a:rPr>
              <a:t>L'ira funesta dei profughi afgani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Che dal confine si spostarono nell'Iran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Cantami o diva dei pellerossa americani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Le gesta erotiche di Squaw "pelle di luna"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Le penne stilografiche con l'inchiostro blu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La barba col rasoio elettrico non la faccio più</a:t>
            </a:r>
            <a:br>
              <a:rPr lang="it-IT" dirty="0">
                <a:latin typeface="Georgia" panose="02040502050405020303" pitchFamily="18" charset="0"/>
              </a:rPr>
            </a:br>
            <a:r>
              <a:rPr lang="it-IT" dirty="0">
                <a:latin typeface="Georgia" panose="02040502050405020303" pitchFamily="18" charset="0"/>
              </a:rPr>
              <a:t>"Il mondo è grigio il mondo è blu"</a:t>
            </a:r>
          </a:p>
          <a:p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5" name="Segnaposto contenuto 6">
            <a:extLst>
              <a:ext uri="{FF2B5EF4-FFF2-40B4-BE49-F238E27FC236}">
                <a16:creationId xmlns:a16="http://schemas.microsoft.com/office/drawing/2014/main" id="{447608CC-DEAD-2B6A-BEC7-0322C8FB5E8F}"/>
              </a:ext>
            </a:extLst>
          </p:cNvPr>
          <p:cNvSpPr txBox="1">
            <a:spLocks/>
          </p:cNvSpPr>
          <p:nvPr/>
        </p:nvSpPr>
        <p:spPr>
          <a:xfrm>
            <a:off x="5591944" y="88345"/>
            <a:ext cx="5946988" cy="6653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800" dirty="0" err="1">
                <a:latin typeface="Georgia" panose="02040502050405020303" pitchFamily="18" charset="0"/>
              </a:rPr>
              <a:t>Cuccurucucu</a:t>
            </a:r>
            <a:r>
              <a:rPr lang="it-IT" sz="1800" dirty="0">
                <a:latin typeface="Georgia" panose="02040502050405020303" pitchFamily="18" charset="0"/>
              </a:rPr>
              <a:t> </a:t>
            </a:r>
            <a:r>
              <a:rPr lang="it-IT" sz="1800" dirty="0" err="1">
                <a:latin typeface="Georgia" panose="02040502050405020303" pitchFamily="18" charset="0"/>
              </a:rPr>
              <a:t>paloma</a:t>
            </a:r>
            <a:r>
              <a:rPr lang="it-IT" sz="1800" dirty="0">
                <a:latin typeface="Georgia" panose="02040502050405020303" pitchFamily="18" charset="0"/>
              </a:rPr>
              <a:t> 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it-IT" sz="1800" dirty="0">
                <a:latin typeface="Georgia" panose="02040502050405020303" pitchFamily="18" charset="0"/>
              </a:rPr>
              <a:t>Lady Madonna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I can </a:t>
            </a:r>
            <a:r>
              <a:rPr lang="it-IT" sz="1800" dirty="0" err="1">
                <a:latin typeface="Georgia" panose="02040502050405020303" pitchFamily="18" charset="0"/>
              </a:rPr>
              <a:t>try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With a </a:t>
            </a:r>
            <a:r>
              <a:rPr lang="it-IT" sz="1800" dirty="0" err="1">
                <a:latin typeface="Georgia" panose="02040502050405020303" pitchFamily="18" charset="0"/>
              </a:rPr>
              <a:t>little</a:t>
            </a:r>
            <a:r>
              <a:rPr lang="it-IT" sz="1800" dirty="0">
                <a:latin typeface="Georgia" panose="02040502050405020303" pitchFamily="18" charset="0"/>
              </a:rPr>
              <a:t> help from </a:t>
            </a:r>
            <a:r>
              <a:rPr lang="it-IT" sz="1800" dirty="0" err="1">
                <a:latin typeface="Georgia" panose="02040502050405020303" pitchFamily="18" charset="0"/>
              </a:rPr>
              <a:t>my</a:t>
            </a:r>
            <a:r>
              <a:rPr lang="it-IT" sz="1800" dirty="0">
                <a:latin typeface="Georgia" panose="02040502050405020303" pitchFamily="18" charset="0"/>
              </a:rPr>
              <a:t> friends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 err="1">
                <a:latin typeface="Georgia" panose="02040502050405020303" pitchFamily="18" charset="0"/>
              </a:rPr>
              <a:t>Whoa</a:t>
            </a:r>
            <a:r>
              <a:rPr lang="it-IT" sz="1800" dirty="0">
                <a:latin typeface="Georgia" panose="02040502050405020303" pitchFamily="18" charset="0"/>
              </a:rPr>
              <a:t> goodbye Ruby </a:t>
            </a:r>
            <a:r>
              <a:rPr lang="it-IT" sz="1800" dirty="0" err="1">
                <a:latin typeface="Georgia" panose="02040502050405020303" pitchFamily="18" charset="0"/>
              </a:rPr>
              <a:t>Tuesday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Come on baby </a:t>
            </a:r>
            <a:r>
              <a:rPr lang="it-IT" sz="1800" dirty="0" err="1">
                <a:latin typeface="Georgia" panose="02040502050405020303" pitchFamily="18" charset="0"/>
              </a:rPr>
              <a:t>let's</a:t>
            </a:r>
            <a:r>
              <a:rPr lang="it-IT" sz="1800" dirty="0">
                <a:latin typeface="Georgia" panose="02040502050405020303" pitchFamily="18" charset="0"/>
              </a:rPr>
              <a:t> twist </a:t>
            </a:r>
            <a:r>
              <a:rPr lang="it-IT" sz="1800" dirty="0" err="1">
                <a:latin typeface="Georgia" panose="02040502050405020303" pitchFamily="18" charset="0"/>
              </a:rPr>
              <a:t>again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Once </a:t>
            </a:r>
            <a:r>
              <a:rPr lang="it-IT" sz="1800" dirty="0" err="1">
                <a:latin typeface="Georgia" panose="02040502050405020303" pitchFamily="18" charset="0"/>
              </a:rPr>
              <a:t>upon</a:t>
            </a:r>
            <a:r>
              <a:rPr lang="it-IT" sz="1800" dirty="0">
                <a:latin typeface="Georgia" panose="02040502050405020303" pitchFamily="18" charset="0"/>
              </a:rPr>
              <a:t> the time </a:t>
            </a:r>
            <a:r>
              <a:rPr lang="it-IT" sz="1800" dirty="0" err="1">
                <a:latin typeface="Georgia" panose="02040502050405020303" pitchFamily="18" charset="0"/>
              </a:rPr>
              <a:t>you</a:t>
            </a:r>
            <a:r>
              <a:rPr lang="it-IT" sz="1800" dirty="0">
                <a:latin typeface="Georgia" panose="02040502050405020303" pitchFamily="18" charset="0"/>
              </a:rPr>
              <a:t> </a:t>
            </a:r>
            <a:r>
              <a:rPr lang="it-IT" sz="1800" dirty="0" err="1">
                <a:latin typeface="Georgia" panose="02040502050405020303" pitchFamily="18" charset="0"/>
              </a:rPr>
              <a:t>dressed</a:t>
            </a:r>
            <a:r>
              <a:rPr lang="it-IT" sz="1800" dirty="0">
                <a:latin typeface="Georgia" panose="02040502050405020303" pitchFamily="18" charset="0"/>
              </a:rPr>
              <a:t> so fine, Mary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Like just a woman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Like a Rolling Stone</a:t>
            </a:r>
          </a:p>
          <a:p>
            <a:pPr>
              <a:lnSpc>
                <a:spcPct val="100000"/>
              </a:lnSpc>
            </a:pPr>
            <a:r>
              <a:rPr lang="it-IT" sz="1800" dirty="0" err="1">
                <a:latin typeface="Georgia" panose="02040502050405020303" pitchFamily="18" charset="0"/>
              </a:rPr>
              <a:t>Cuccurucucu</a:t>
            </a:r>
            <a:r>
              <a:rPr lang="it-IT" sz="1800" dirty="0">
                <a:latin typeface="Georgia" panose="02040502050405020303" pitchFamily="18" charset="0"/>
              </a:rPr>
              <a:t> </a:t>
            </a:r>
            <a:r>
              <a:rPr lang="it-IT" sz="1800" dirty="0" err="1">
                <a:latin typeface="Georgia" panose="02040502050405020303" pitchFamily="18" charset="0"/>
              </a:rPr>
              <a:t>paloma</a:t>
            </a:r>
            <a:r>
              <a:rPr lang="it-IT" sz="1800" dirty="0">
                <a:latin typeface="Georgia" panose="02040502050405020303" pitchFamily="18" charset="0"/>
              </a:rPr>
              <a:t> 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it-IT" sz="1800" dirty="0">
                <a:latin typeface="Georgia" panose="02040502050405020303" pitchFamily="18" charset="0"/>
              </a:rPr>
              <a:t>Lady Madonna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I can </a:t>
            </a:r>
            <a:r>
              <a:rPr lang="it-IT" sz="1800" dirty="0" err="1">
                <a:latin typeface="Georgia" panose="02040502050405020303" pitchFamily="18" charset="0"/>
              </a:rPr>
              <a:t>try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With a </a:t>
            </a:r>
            <a:r>
              <a:rPr lang="it-IT" sz="1800" dirty="0" err="1">
                <a:latin typeface="Georgia" panose="02040502050405020303" pitchFamily="18" charset="0"/>
              </a:rPr>
              <a:t>little</a:t>
            </a:r>
            <a:r>
              <a:rPr lang="it-IT" sz="1800" dirty="0">
                <a:latin typeface="Georgia" panose="02040502050405020303" pitchFamily="18" charset="0"/>
              </a:rPr>
              <a:t> help from </a:t>
            </a:r>
            <a:r>
              <a:rPr lang="it-IT" sz="1800" dirty="0" err="1">
                <a:latin typeface="Georgia" panose="02040502050405020303" pitchFamily="18" charset="0"/>
              </a:rPr>
              <a:t>my</a:t>
            </a:r>
            <a:r>
              <a:rPr lang="it-IT" sz="1800" dirty="0">
                <a:latin typeface="Georgia" panose="02040502050405020303" pitchFamily="18" charset="0"/>
              </a:rPr>
              <a:t> friends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Oh goodbye Ruby </a:t>
            </a:r>
            <a:r>
              <a:rPr lang="it-IT" sz="1800" dirty="0" err="1">
                <a:latin typeface="Georgia" panose="02040502050405020303" pitchFamily="18" charset="0"/>
              </a:rPr>
              <a:t>Tuesday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Come on baby </a:t>
            </a:r>
            <a:r>
              <a:rPr lang="it-IT" sz="1800" dirty="0" err="1">
                <a:latin typeface="Georgia" panose="02040502050405020303" pitchFamily="18" charset="0"/>
              </a:rPr>
              <a:t>let's</a:t>
            </a:r>
            <a:r>
              <a:rPr lang="it-IT" sz="1800" dirty="0">
                <a:latin typeface="Georgia" panose="02040502050405020303" pitchFamily="18" charset="0"/>
              </a:rPr>
              <a:t> twist </a:t>
            </a:r>
            <a:r>
              <a:rPr lang="it-IT" sz="1800" dirty="0" err="1">
                <a:latin typeface="Georgia" panose="02040502050405020303" pitchFamily="18" charset="0"/>
              </a:rPr>
              <a:t>again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Once </a:t>
            </a:r>
            <a:r>
              <a:rPr lang="it-IT" sz="1800" dirty="0" err="1">
                <a:latin typeface="Georgia" panose="02040502050405020303" pitchFamily="18" charset="0"/>
              </a:rPr>
              <a:t>upon</a:t>
            </a:r>
            <a:r>
              <a:rPr lang="it-IT" sz="1800" dirty="0">
                <a:latin typeface="Georgia" panose="02040502050405020303" pitchFamily="18" charset="0"/>
              </a:rPr>
              <a:t> the time </a:t>
            </a:r>
            <a:r>
              <a:rPr lang="it-IT" sz="1800" dirty="0" err="1">
                <a:latin typeface="Georgia" panose="02040502050405020303" pitchFamily="18" charset="0"/>
              </a:rPr>
              <a:t>you</a:t>
            </a:r>
            <a:r>
              <a:rPr lang="it-IT" sz="1800" dirty="0">
                <a:latin typeface="Georgia" panose="02040502050405020303" pitchFamily="18" charset="0"/>
              </a:rPr>
              <a:t> </a:t>
            </a:r>
            <a:r>
              <a:rPr lang="it-IT" sz="1800" dirty="0" err="1">
                <a:latin typeface="Georgia" panose="02040502050405020303" pitchFamily="18" charset="0"/>
              </a:rPr>
              <a:t>dressed</a:t>
            </a:r>
            <a:r>
              <a:rPr lang="it-IT" sz="1800" dirty="0">
                <a:latin typeface="Georgia" panose="02040502050405020303" pitchFamily="18" charset="0"/>
              </a:rPr>
              <a:t> so fine, Mary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Like just a woman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Like a Rolling Stone</a:t>
            </a:r>
          </a:p>
        </p:txBody>
      </p:sp>
      <p:sp>
        <p:nvSpPr>
          <p:cNvPr id="6" name="Freccia curva 5">
            <a:extLst>
              <a:ext uri="{FF2B5EF4-FFF2-40B4-BE49-F238E27FC236}">
                <a16:creationId xmlns:a16="http://schemas.microsoft.com/office/drawing/2014/main" id="{4DC0D400-F5C9-93F9-BC0B-0217525B06E7}"/>
              </a:ext>
            </a:extLst>
          </p:cNvPr>
          <p:cNvSpPr/>
          <p:nvPr/>
        </p:nvSpPr>
        <p:spPr>
          <a:xfrm>
            <a:off x="5300936" y="116632"/>
            <a:ext cx="432048" cy="60486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5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4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3F90C0-02C7-5BE2-E858-3D492985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Analisi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 descr="Immagine che contiene parete, persona, interni&#10;&#10;Descrizione generata automaticamente">
            <a:hlinkClick r:id="rId2"/>
            <a:extLst>
              <a:ext uri="{FF2B5EF4-FFF2-40B4-BE49-F238E27FC236}">
                <a16:creationId xmlns:a16="http://schemas.microsoft.com/office/drawing/2014/main" id="{1DC88D2A-7600-7247-5DDE-580F87BA7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5" name="Picture 2" descr="Videos from Geiranger Norway">
            <a:extLst>
              <a:ext uri="{FF2B5EF4-FFF2-40B4-BE49-F238E27FC236}">
                <a16:creationId xmlns:a16="http://schemas.microsoft.com/office/drawing/2014/main" id="{A2E6D291-0826-9B59-C3D0-9FE1697AC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599" y="5187436"/>
            <a:ext cx="787625" cy="4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4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4">
            <a:extLst>
              <a:ext uri="{FF2B5EF4-FFF2-40B4-BE49-F238E27FC236}">
                <a16:creationId xmlns:a16="http://schemas.microsoft.com/office/drawing/2014/main" id="{5B53EBD2-3B35-DD8F-DB19-E54C673F635B}"/>
              </a:ext>
            </a:extLst>
          </p:cNvPr>
          <p:cNvSpPr txBox="1">
            <a:spLocks/>
          </p:cNvSpPr>
          <p:nvPr/>
        </p:nvSpPr>
        <p:spPr>
          <a:xfrm>
            <a:off x="119336" y="61220"/>
            <a:ext cx="5181600" cy="668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>
                <a:latin typeface="Georgia" panose="02040502050405020303" pitchFamily="18" charset="0"/>
              </a:rPr>
              <a:t>Nel cuore hai solamente foto di paesaggi</a:t>
            </a:r>
            <a:br>
              <a:rPr lang="it-IT" sz="1800">
                <a:latin typeface="Georgia" panose="02040502050405020303" pitchFamily="18" charset="0"/>
              </a:rPr>
            </a:br>
            <a:r>
              <a:rPr lang="it-IT" sz="1800">
                <a:latin typeface="Georgia" panose="02040502050405020303" pitchFamily="18" charset="0"/>
              </a:rPr>
              <a:t>E non c'è posto per le tue foto con me</a:t>
            </a:r>
            <a:br>
              <a:rPr lang="it-IT" sz="1800">
                <a:latin typeface="Georgia" panose="02040502050405020303" pitchFamily="18" charset="0"/>
              </a:rPr>
            </a:br>
            <a:r>
              <a:rPr lang="it-IT" sz="1800">
                <a:latin typeface="Georgia" panose="02040502050405020303" pitchFamily="18" charset="0"/>
              </a:rPr>
              <a:t>In auto dormi ed io non riesco a non guardarti</a:t>
            </a:r>
            <a:br>
              <a:rPr lang="it-IT" sz="1800">
                <a:latin typeface="Georgia" panose="02040502050405020303" pitchFamily="18" charset="0"/>
              </a:rPr>
            </a:br>
            <a:r>
              <a:rPr lang="it-IT" sz="1800">
                <a:latin typeface="Georgia" panose="02040502050405020303" pitchFamily="18" charset="0"/>
              </a:rPr>
              <a:t>Sei bella da schiantarsi, da sfiorare il guard rail</a:t>
            </a:r>
            <a:br>
              <a:rPr lang="it-IT" sz="1800">
                <a:latin typeface="Georgia" panose="02040502050405020303" pitchFamily="18" charset="0"/>
              </a:rPr>
            </a:br>
            <a:r>
              <a:rPr lang="it-IT" sz="1800">
                <a:latin typeface="Georgia" panose="02040502050405020303" pitchFamily="18" charset="0"/>
              </a:rPr>
              <a:t>Da bimbo mi ricordo odiavo le vacanze</a:t>
            </a:r>
            <a:br>
              <a:rPr lang="it-IT" sz="1800">
                <a:latin typeface="Georgia" panose="02040502050405020303" pitchFamily="18" charset="0"/>
              </a:rPr>
            </a:br>
            <a:r>
              <a:rPr lang="it-IT" sz="1800">
                <a:latin typeface="Georgia" panose="02040502050405020303" pitchFamily="18" charset="0"/>
              </a:rPr>
              <a:t>Tranne quando pioveva e stavo in camera in hotel</a:t>
            </a:r>
            <a:br>
              <a:rPr lang="it-IT" sz="1800">
                <a:latin typeface="Georgia" panose="02040502050405020303" pitchFamily="18" charset="0"/>
              </a:rPr>
            </a:br>
            <a:r>
              <a:rPr lang="it-IT" sz="1800">
                <a:latin typeface="Georgia" panose="02040502050405020303" pitchFamily="18" charset="0"/>
              </a:rPr>
              <a:t>Spaccami come Hendrix con la Stratocaster</a:t>
            </a:r>
            <a:br>
              <a:rPr lang="it-IT" sz="1800">
                <a:latin typeface="Georgia" panose="02040502050405020303" pitchFamily="18" charset="0"/>
              </a:rPr>
            </a:br>
            <a:r>
              <a:rPr lang="it-IT" sz="1800">
                <a:latin typeface="Georgia" panose="02040502050405020303" pitchFamily="18" charset="0"/>
              </a:rPr>
              <a:t>Fai uscire le mie ansie, ma non chiedi il cachet</a:t>
            </a:r>
          </a:p>
          <a:p>
            <a:r>
              <a:rPr lang="it-IT" sz="1800">
                <a:latin typeface="Georgia" panose="02040502050405020303" pitchFamily="18" charset="0"/>
              </a:rPr>
              <a:t>Sulle tue gambe ho letto il senso della vita</a:t>
            </a:r>
            <a:br>
              <a:rPr lang="it-IT" sz="1800">
                <a:latin typeface="Georgia" panose="02040502050405020303" pitchFamily="18" charset="0"/>
              </a:rPr>
            </a:br>
            <a:r>
              <a:rPr lang="it-IT" sz="1800">
                <a:latin typeface="Georgia" panose="02040502050405020303" pitchFamily="18" charset="0"/>
              </a:rPr>
              <a:t>Dimentica la Bibbia o le pagine di Freud</a:t>
            </a:r>
            <a:br>
              <a:rPr lang="it-IT" sz="1800">
                <a:latin typeface="Georgia" panose="02040502050405020303" pitchFamily="18" charset="0"/>
              </a:rPr>
            </a:br>
            <a:r>
              <a:rPr lang="it-IT" sz="1800">
                <a:latin typeface="Georgia" panose="02040502050405020303" pitchFamily="18" charset="0"/>
              </a:rPr>
              <a:t>È meglio se restiamo amici come prima</a:t>
            </a:r>
            <a:br>
              <a:rPr lang="it-IT" sz="1800">
                <a:latin typeface="Georgia" panose="02040502050405020303" pitchFamily="18" charset="0"/>
              </a:rPr>
            </a:br>
            <a:r>
              <a:rPr lang="it-IT" sz="1800">
                <a:latin typeface="Georgia" panose="02040502050405020303" pitchFamily="18" charset="0"/>
              </a:rPr>
              <a:t>Ma poi facciam mattina per parlare di noi</a:t>
            </a:r>
          </a:p>
          <a:p>
            <a:r>
              <a:rPr lang="it-IT" sz="1800">
                <a:latin typeface="Georgia" panose="02040502050405020303" pitchFamily="18" charset="0"/>
              </a:rPr>
              <a:t>Noi siamo giovani wannabe (oh-oh oh-oh)</a:t>
            </a:r>
            <a:br>
              <a:rPr lang="it-IT" sz="1800">
                <a:latin typeface="Georgia" panose="02040502050405020303" pitchFamily="18" charset="0"/>
              </a:rPr>
            </a:br>
            <a:r>
              <a:rPr lang="it-IT" sz="1800">
                <a:latin typeface="Georgia" panose="02040502050405020303" pitchFamily="18" charset="0"/>
              </a:rPr>
              <a:t>Ti dedico le autostrade che portano al mare</a:t>
            </a:r>
            <a:br>
              <a:rPr lang="it-IT" sz="1800">
                <a:latin typeface="Georgia" panose="02040502050405020303" pitchFamily="18" charset="0"/>
              </a:rPr>
            </a:br>
            <a:r>
              <a:rPr lang="it-IT" sz="1800">
                <a:latin typeface="Georgia" panose="02040502050405020303" pitchFamily="18" charset="0"/>
              </a:rPr>
              <a:t>Giovani wannabe (oh-oh oh-oh)</a:t>
            </a:r>
            <a:br>
              <a:rPr lang="it-IT" sz="1800">
                <a:latin typeface="Georgia" panose="02040502050405020303" pitchFamily="18" charset="0"/>
              </a:rPr>
            </a:br>
            <a:r>
              <a:rPr lang="it-IT" sz="1800">
                <a:latin typeface="Georgia" panose="02040502050405020303" pitchFamily="18" charset="0"/>
              </a:rPr>
              <a:t>Figli dei fiori del male, guerre lontane, noi</a:t>
            </a:r>
            <a:br>
              <a:rPr lang="it-IT" sz="1800">
                <a:latin typeface="Georgia" panose="02040502050405020303" pitchFamily="18" charset="0"/>
              </a:rPr>
            </a:br>
            <a:r>
              <a:rPr lang="it-IT" sz="1800">
                <a:latin typeface="Georgia" panose="02040502050405020303" pitchFamily="18" charset="0"/>
              </a:rPr>
              <a:t>Sopravvissuti anche alla fine della storia</a:t>
            </a:r>
            <a:br>
              <a:rPr lang="it-IT" sz="1800">
                <a:latin typeface="Georgia" panose="02040502050405020303" pitchFamily="18" charset="0"/>
              </a:rPr>
            </a:br>
            <a:r>
              <a:rPr lang="it-IT" sz="1800">
                <a:latin typeface="Georgia" panose="02040502050405020303" pitchFamily="18" charset="0"/>
              </a:rPr>
              <a:t>Voglio incontrarti ancora al prossimo Big Bang (eh-eh)</a:t>
            </a:r>
            <a:br>
              <a:rPr lang="it-IT" sz="1800">
                <a:latin typeface="Georgia" panose="02040502050405020303" pitchFamily="18" charset="0"/>
              </a:rPr>
            </a:br>
            <a:r>
              <a:rPr lang="it-IT" sz="1800">
                <a:latin typeface="Georgia" panose="02040502050405020303" pitchFamily="18" charset="0"/>
              </a:rPr>
              <a:t>Sul viso leggi il mio passato come Dorian</a:t>
            </a:r>
            <a:br>
              <a:rPr lang="it-IT" sz="1800">
                <a:latin typeface="Georgia" panose="02040502050405020303" pitchFamily="18" charset="0"/>
              </a:rPr>
            </a:br>
            <a:r>
              <a:rPr lang="it-IT" sz="1800">
                <a:latin typeface="Georgia" panose="02040502050405020303" pitchFamily="18" charset="0"/>
              </a:rPr>
              <a:t>Portami dove vuoi, basta sia lontano da me</a:t>
            </a:r>
          </a:p>
          <a:p>
            <a:endParaRPr lang="en-US" sz="1100" dirty="0">
              <a:latin typeface="Georgia" panose="02040502050405020303" pitchFamily="18" charset="0"/>
            </a:endParaRPr>
          </a:p>
        </p:txBody>
      </p:sp>
      <p:sp>
        <p:nvSpPr>
          <p:cNvPr id="5" name="Segnaposto contenuto 6">
            <a:extLst>
              <a:ext uri="{FF2B5EF4-FFF2-40B4-BE49-F238E27FC236}">
                <a16:creationId xmlns:a16="http://schemas.microsoft.com/office/drawing/2014/main" id="{FC8E3B49-0669-551D-10B9-1621817F8332}"/>
              </a:ext>
            </a:extLst>
          </p:cNvPr>
          <p:cNvSpPr txBox="1">
            <a:spLocks/>
          </p:cNvSpPr>
          <p:nvPr/>
        </p:nvSpPr>
        <p:spPr>
          <a:xfrm>
            <a:off x="5591944" y="376377"/>
            <a:ext cx="5946988" cy="6653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Georgia" panose="02040502050405020303" pitchFamily="18" charset="0"/>
              </a:rPr>
              <a:t>Nel feed hai solamente foto di paesaggi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E forse è perché sei un paesaggio pure tu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E con i piedi mi disegni i dinosauri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Sopra il vetro dell'Audi non la pulirò più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E do il tuo nome a un uragano tropicale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Ogni telegiornale poi parlerà di te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Sai che si nasce soli e si muore solisti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Ma per fortuna esisti, sei tutta la mia band e</a:t>
            </a:r>
          </a:p>
          <a:p>
            <a:r>
              <a:rPr lang="it-IT" sz="1800" dirty="0">
                <a:latin typeface="Georgia" panose="02040502050405020303" pitchFamily="18" charset="0"/>
              </a:rPr>
              <a:t>Noi siamo giovani </a:t>
            </a:r>
            <a:r>
              <a:rPr lang="it-IT" sz="1800" dirty="0" err="1">
                <a:latin typeface="Georgia" panose="02040502050405020303" pitchFamily="18" charset="0"/>
              </a:rPr>
              <a:t>wannabe</a:t>
            </a:r>
            <a:r>
              <a:rPr lang="it-IT" sz="1800" dirty="0">
                <a:latin typeface="Georgia" panose="02040502050405020303" pitchFamily="18" charset="0"/>
              </a:rPr>
              <a:t> (oh-oh oh-oh)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…</a:t>
            </a:r>
          </a:p>
          <a:p>
            <a:r>
              <a:rPr lang="it-IT" sz="1800" dirty="0">
                <a:latin typeface="Georgia" panose="02040502050405020303" pitchFamily="18" charset="0"/>
              </a:rPr>
              <a:t>Con te inizia la Belle Époque, che tempismo, </a:t>
            </a:r>
            <a:r>
              <a:rPr lang="it-IT" sz="1800" dirty="0" err="1">
                <a:latin typeface="Georgia" panose="02040502050405020303" pitchFamily="18" charset="0"/>
              </a:rPr>
              <a:t>o'clock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Bel teppismo black bloc che c'hai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Sei la storia, Marc Bloch, un momento amarcord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Dai, scambiamoci tutti i guai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Come Jack on the rock dammi un viaggio on the road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Posti che non hai visto mai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Negli sfondi di iOS, tra i pianeti di Spock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Lasci il segno dovunque vai</a:t>
            </a:r>
          </a:p>
          <a:p>
            <a:r>
              <a:rPr lang="it-IT" sz="1800" dirty="0">
                <a:latin typeface="Georgia" panose="02040502050405020303" pitchFamily="18" charset="0"/>
              </a:rPr>
              <a:t>Noi siamo giovani </a:t>
            </a:r>
            <a:r>
              <a:rPr lang="it-IT" sz="1800" dirty="0" err="1">
                <a:latin typeface="Georgia" panose="02040502050405020303" pitchFamily="18" charset="0"/>
              </a:rPr>
              <a:t>wannabe</a:t>
            </a:r>
            <a:r>
              <a:rPr lang="it-IT" sz="1800" dirty="0">
                <a:latin typeface="Georgia" panose="02040502050405020303" pitchFamily="18" charset="0"/>
              </a:rPr>
              <a:t> (oh-oh oh-oh)</a:t>
            </a:r>
            <a:br>
              <a:rPr lang="it-IT" sz="1800" dirty="0">
                <a:latin typeface="Georgia" panose="02040502050405020303" pitchFamily="18" charset="0"/>
              </a:rPr>
            </a:br>
            <a:r>
              <a:rPr lang="it-IT" sz="1800" dirty="0">
                <a:latin typeface="Georgia" panose="02040502050405020303" pitchFamily="18" charset="0"/>
              </a:rPr>
              <a:t>…</a:t>
            </a:r>
          </a:p>
        </p:txBody>
      </p:sp>
      <p:sp>
        <p:nvSpPr>
          <p:cNvPr id="6" name="Freccia curva 5">
            <a:extLst>
              <a:ext uri="{FF2B5EF4-FFF2-40B4-BE49-F238E27FC236}">
                <a16:creationId xmlns:a16="http://schemas.microsoft.com/office/drawing/2014/main" id="{39EEA578-B00D-58C9-7A9F-9CDC1FE895AC}"/>
              </a:ext>
            </a:extLst>
          </p:cNvPr>
          <p:cNvSpPr/>
          <p:nvPr/>
        </p:nvSpPr>
        <p:spPr>
          <a:xfrm>
            <a:off x="5345072" y="332656"/>
            <a:ext cx="432048" cy="60486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1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788A806-26F2-913E-29F0-6D179FB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L’autore modello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25C929-185E-8DD0-4D82-C94D0DA7B1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0201" y="640080"/>
            <a:ext cx="4162806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60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007CAB-C14C-260E-2B44-6EF1E44B2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it-IT" sz="4000"/>
              <a:t>Codificare/decodificare </a:t>
            </a:r>
            <a:br>
              <a:rPr lang="it-IT" sz="4000"/>
            </a:br>
            <a:r>
              <a:rPr lang="it-IT" sz="4000"/>
              <a:t>(Stuart Hall)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45E0CF-E023-4558-2028-1E1192606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>
                <a:effectLst/>
              </a:rPr>
              <a:t>Tre tipologie di decodifica possibili: </a:t>
            </a:r>
          </a:p>
          <a:p>
            <a:endParaRPr lang="it-IT" sz="200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>
                <a:effectLst/>
              </a:rPr>
              <a:t>quella </a:t>
            </a:r>
            <a:r>
              <a:rPr lang="it-IT" sz="2000" i="1">
                <a:effectLst/>
              </a:rPr>
              <a:t>egemonica </a:t>
            </a:r>
            <a:r>
              <a:rPr lang="it-IT" sz="2000">
                <a:effectLst/>
              </a:rPr>
              <a:t>(o di «lettura preferita»)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>
                <a:effectLst/>
              </a:rPr>
              <a:t>quella </a:t>
            </a:r>
            <a:r>
              <a:rPr lang="it-IT" sz="2000" i="1">
                <a:effectLst/>
              </a:rPr>
              <a:t>negoziata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i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>
                <a:effectLst/>
              </a:rPr>
              <a:t>quella di </a:t>
            </a:r>
            <a:r>
              <a:rPr lang="it-IT" sz="2000" i="1">
                <a:effectLst/>
              </a:rPr>
              <a:t>opposizione</a:t>
            </a:r>
            <a:r>
              <a:rPr lang="it-IT" sz="2000">
                <a:effectLst/>
              </a:rPr>
              <a:t> </a:t>
            </a:r>
          </a:p>
          <a:p>
            <a:endParaRPr lang="it-IT" sz="200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95B66A2-E796-F2BE-13A5-E7179547A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" r="2" b="2"/>
          <a:stretch/>
        </p:blipFill>
        <p:spPr>
          <a:xfrm>
            <a:off x="5183500" y="1402773"/>
            <a:ext cx="6902749" cy="472631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8E3EC68-9D51-450B-3A12-80C9921C1B27}"/>
              </a:ext>
            </a:extLst>
          </p:cNvPr>
          <p:cNvSpPr txBox="1"/>
          <p:nvPr/>
        </p:nvSpPr>
        <p:spPr>
          <a:xfrm>
            <a:off x="10044545" y="5944423"/>
            <a:ext cx="2618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[da Sorice 2009]</a:t>
            </a:r>
          </a:p>
        </p:txBody>
      </p:sp>
    </p:spTree>
    <p:extLst>
      <p:ext uri="{BB962C8B-B14F-4D97-AF65-F5344CB8AC3E}">
        <p14:creationId xmlns:p14="http://schemas.microsoft.com/office/powerpoint/2010/main" val="1890627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CCA2779-AD28-3208-32C4-50A179AD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2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interpretare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319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A171908-D653-BF33-6563-DCDA3C4D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it-IT" sz="3400"/>
              <a:t>Perché la comunicazione fallisce:</a:t>
            </a:r>
            <a:br>
              <a:rPr lang="it-IT" sz="3400"/>
            </a:br>
            <a:r>
              <a:rPr lang="it-IT" sz="3400"/>
              <a:t>l’incomprensione del messaggio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2F99F8A-FDD9-26DE-CBDF-8B4ABA6EC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15850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6925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31C510-E98C-23EB-89A2-15F04137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Interpretazione come restituzione di senso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FD4EAA-54B7-8186-D101-6D7F6E77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800" dirty="0">
                <a:effectLst/>
                <a:latin typeface="Times" pitchFamily="2" charset="0"/>
              </a:rPr>
              <a:t>Sul mio letto, lungo la notte, ho cercato</a:t>
            </a:r>
            <a:br>
              <a:rPr lang="it-IT" sz="2800" dirty="0">
                <a:effectLst/>
                <a:latin typeface="Times" pitchFamily="2" charset="0"/>
              </a:rPr>
            </a:br>
            <a:r>
              <a:rPr lang="it-IT" sz="2800" dirty="0">
                <a:effectLst/>
                <a:latin typeface="Times" pitchFamily="2" charset="0"/>
              </a:rPr>
              <a:t>l’amore dell’anima mia;</a:t>
            </a:r>
            <a:br>
              <a:rPr lang="it-IT" sz="2800" dirty="0">
                <a:effectLst/>
                <a:latin typeface="Times" pitchFamily="2" charset="0"/>
              </a:rPr>
            </a:br>
            <a:r>
              <a:rPr lang="it-IT" sz="2800" dirty="0">
                <a:effectLst/>
                <a:latin typeface="Times" pitchFamily="2" charset="0"/>
              </a:rPr>
              <a:t>l’ho cercato, ma non l’ho trovato.</a:t>
            </a:r>
            <a:br>
              <a:rPr lang="it-IT" sz="2800" dirty="0">
                <a:effectLst/>
                <a:latin typeface="Times" pitchFamily="2" charset="0"/>
              </a:rPr>
            </a:br>
            <a:r>
              <a:rPr lang="it-IT" sz="2800" dirty="0">
                <a:effectLst/>
                <a:latin typeface="Times" pitchFamily="2" charset="0"/>
              </a:rPr>
              <a:t>Mi alzerò e farò il giro della città</a:t>
            </a:r>
            <a:br>
              <a:rPr lang="it-IT" sz="2800" dirty="0">
                <a:effectLst/>
                <a:latin typeface="Times" pitchFamily="2" charset="0"/>
              </a:rPr>
            </a:br>
            <a:r>
              <a:rPr lang="it-IT" sz="2800" dirty="0">
                <a:effectLst/>
                <a:latin typeface="Times" pitchFamily="2" charset="0"/>
              </a:rPr>
              <a:t>per le strade e per le piazze;</a:t>
            </a:r>
            <a:br>
              <a:rPr lang="it-IT" sz="2800" dirty="0">
                <a:effectLst/>
                <a:latin typeface="Times" pitchFamily="2" charset="0"/>
              </a:rPr>
            </a:br>
            <a:r>
              <a:rPr lang="it-IT" sz="2800" dirty="0">
                <a:effectLst/>
                <a:latin typeface="Times" pitchFamily="2" charset="0"/>
              </a:rPr>
              <a:t>voglio cercare l’amore dell’anima mia.</a:t>
            </a:r>
            <a:br>
              <a:rPr lang="it-IT" sz="2800" dirty="0">
                <a:effectLst/>
                <a:latin typeface="Times" pitchFamily="2" charset="0"/>
              </a:rPr>
            </a:br>
            <a:r>
              <a:rPr lang="it-IT" sz="2800" dirty="0">
                <a:effectLst/>
                <a:latin typeface="Times" pitchFamily="2" charset="0"/>
              </a:rPr>
              <a:t>L’ho cercato, ma non l’ho trovato.</a:t>
            </a:r>
            <a:br>
              <a:rPr lang="it-IT" sz="2800" dirty="0">
                <a:effectLst/>
                <a:latin typeface="Times" pitchFamily="2" charset="0"/>
              </a:rPr>
            </a:br>
            <a:r>
              <a:rPr lang="it-IT" sz="2800" dirty="0">
                <a:effectLst/>
                <a:latin typeface="Times" pitchFamily="2" charset="0"/>
              </a:rPr>
              <a:t>Mi hanno incontrata le guardie che fanno la ronda in città:</a:t>
            </a:r>
            <a:br>
              <a:rPr lang="it-IT" sz="2800" dirty="0">
                <a:effectLst/>
                <a:latin typeface="Times" pitchFamily="2" charset="0"/>
              </a:rPr>
            </a:br>
            <a:r>
              <a:rPr lang="it-IT" sz="2800" dirty="0">
                <a:effectLst/>
                <a:latin typeface="Times" pitchFamily="2" charset="0"/>
              </a:rPr>
              <a:t>«Avete visto l’amore dell’anima mia?».</a:t>
            </a:r>
            <a:br>
              <a:rPr lang="it-IT" sz="2800" dirty="0">
                <a:effectLst/>
                <a:latin typeface="Times" pitchFamily="2" charset="0"/>
              </a:rPr>
            </a:br>
            <a:r>
              <a:rPr lang="it-IT" sz="2800" dirty="0">
                <a:effectLst/>
                <a:latin typeface="Times" pitchFamily="2" charset="0"/>
              </a:rPr>
              <a:t>Da poco le avevo oltrepassate,</a:t>
            </a:r>
            <a:br>
              <a:rPr lang="it-IT" sz="2800" dirty="0">
                <a:effectLst/>
                <a:latin typeface="Times" pitchFamily="2" charset="0"/>
              </a:rPr>
            </a:br>
            <a:r>
              <a:rPr lang="it-IT" sz="2800" dirty="0">
                <a:effectLst/>
                <a:latin typeface="Times" pitchFamily="2" charset="0"/>
              </a:rPr>
              <a:t>quando trovai l’amore dell’anima mia.</a:t>
            </a:r>
            <a:br>
              <a:rPr lang="it-IT" sz="2800" dirty="0">
                <a:effectLst/>
                <a:latin typeface="Times" pitchFamily="2" charset="0"/>
              </a:rPr>
            </a:br>
            <a:r>
              <a:rPr lang="it-IT" sz="2800" dirty="0">
                <a:effectLst/>
                <a:latin typeface="Times" pitchFamily="2" charset="0"/>
              </a:rPr>
              <a:t>Lo strinsi forte e non lo lascerò,</a:t>
            </a:r>
            <a:br>
              <a:rPr lang="it-IT" sz="2800" dirty="0">
                <a:effectLst/>
                <a:latin typeface="Times" pitchFamily="2" charset="0"/>
              </a:rPr>
            </a:br>
            <a:r>
              <a:rPr lang="it-IT" sz="2800" dirty="0">
                <a:effectLst/>
                <a:latin typeface="Times" pitchFamily="2" charset="0"/>
              </a:rPr>
              <a:t>finché non l’abbia condotto nella casa di mia madre,</a:t>
            </a:r>
            <a:br>
              <a:rPr lang="it-IT" sz="2800" dirty="0">
                <a:effectLst/>
                <a:latin typeface="Times" pitchFamily="2" charset="0"/>
              </a:rPr>
            </a:br>
            <a:r>
              <a:rPr lang="it-IT" sz="2800" dirty="0">
                <a:effectLst/>
                <a:latin typeface="Times" pitchFamily="2" charset="0"/>
              </a:rPr>
              <a:t>nella stanza di colei che mi ha concepito.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0410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69CEE6E-4C1C-C7EF-8445-8C2B3FB89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it-IT" sz="5200"/>
              <a:t>La lettura…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19DDCEB-3B3A-11CE-BF37-6E156EB4C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2311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817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 descr="Michel Van Zeveren, Mi disegni un piccolo principe? Scaffale ...">
            <a:extLst>
              <a:ext uri="{FF2B5EF4-FFF2-40B4-BE49-F238E27FC236}">
                <a16:creationId xmlns:a16="http://schemas.microsoft.com/office/drawing/2014/main" id="{EC386A47-1AD8-648D-9F93-5FF57794A2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" b="926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32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E4B80C-BBD6-109B-DD80-6BA79717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lettura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CBC3B5-F42E-F4FF-6DC5-5A24DAF60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800" dirty="0">
                <a:effectLst/>
              </a:rPr>
              <a:t>Scopriremmo che il brano è – abbastanza sorprendentemente – tratto da un libro della Bibbia, il </a:t>
            </a:r>
            <a:r>
              <a:rPr lang="it-IT" sz="2800" i="1" dirty="0">
                <a:effectLst/>
              </a:rPr>
              <a:t>Cantico dei Cantici</a:t>
            </a:r>
            <a:r>
              <a:rPr lang="it-IT" sz="2800" dirty="0">
                <a:effectLst/>
              </a:rPr>
              <a:t>, un poema attribuito a Salomone, ma scritto non prima del IV secolo avanti Cristo ed entrato nel canone biblico ebraico solo nel primo secolo della nostra era. </a:t>
            </a:r>
          </a:p>
          <a:p>
            <a:r>
              <a:rPr lang="it-IT" sz="2800" dirty="0">
                <a:effectLst/>
              </a:rPr>
              <a:t>Cosa significa allora questo brano? Incuriositi, cerchiamo su Wikipedia, dove troviamo ulteriori informazioni. Quello che stiamo compiendo è appunto un processo di interpretazione. Questo tipo di processo ci consente di leggere testi lontani da noi nel tempo e nella cultura, senza sovrapporre ad essi significati «scorretti», ma anche attualizzandone il senso per noi, oggi e nella nostra società o nella nostra vita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0003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CCA2779-AD28-3208-32C4-50A179AD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6000" dirty="0" err="1"/>
              <a:t>d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ipende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dal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contesto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989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D46ACCA-2B82-3179-42A6-DC31903C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it-IT" sz="5000"/>
              <a:t>E. Goffman (1974)</a:t>
            </a: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87D078-CDC6-9B8A-CE1F-0E1A7885D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dirty="0"/>
              <a:t>L</a:t>
            </a:r>
            <a:r>
              <a:rPr lang="it-IT" dirty="0">
                <a:effectLst/>
              </a:rPr>
              <a:t>’intero nostro comportamento «pubblico» dipende dalla risposta alla domanda: «</a:t>
            </a:r>
            <a:r>
              <a:rPr lang="it-IT" dirty="0" err="1">
                <a:effectLst/>
              </a:rPr>
              <a:t>What’s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going</a:t>
            </a:r>
            <a:r>
              <a:rPr lang="it-IT" dirty="0">
                <a:effectLst/>
              </a:rPr>
              <a:t> on?» (cosa sta succedendo?) 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 descr="Goffman's programme – Understanding Society">
            <a:extLst>
              <a:ext uri="{FF2B5EF4-FFF2-40B4-BE49-F238E27FC236}">
                <a16:creationId xmlns:a16="http://schemas.microsoft.com/office/drawing/2014/main" id="{0F61CEB0-30BA-98F3-6644-58D829C8E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8629" y="640080"/>
            <a:ext cx="3919806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262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882DE85-7918-6A00-88D4-1FE9DB01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 dirty="0"/>
              <a:t>Perché il contesto è importante/1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5F8EEB-94FA-6038-C00C-1378E126B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it-IT" sz="2000" dirty="0">
                <a:effectLst/>
                <a:latin typeface="Times" pitchFamily="2" charset="0"/>
              </a:rPr>
              <a:t>I messaggi che i soggetti agenti si scambiano si riferiscono sempre a qualche cosa. L’ambiente offre alla comunicazione i suoi </a:t>
            </a:r>
            <a:r>
              <a:rPr lang="it-IT" sz="2000" i="1" dirty="0">
                <a:effectLst/>
                <a:latin typeface="Times" pitchFamily="2" charset="0"/>
              </a:rPr>
              <a:t>oggetti</a:t>
            </a:r>
            <a:r>
              <a:rPr lang="it-IT" sz="2000" dirty="0">
                <a:effectLst/>
                <a:latin typeface="Times" pitchFamily="2" charset="0"/>
              </a:rPr>
              <a:t>, vale a dire «ciò di cui si parla». Gli esseri umani parlano del loro ambiente di vita e del mondo di cui in qualche modo vengono a conoscenza, un mondo costituito di oggetti fisici (la pietra, l’albero, la penna, il tavolo), di oggetti sociali (il capufficio, il presidente, la famiglia, l’azienda, il partito) e di oggetti simbolici e culturali (la croce, la bandiera italiana, la maglia azzurra della nazionale di calcio).</a:t>
            </a:r>
            <a:br>
              <a:rPr lang="it-IT" sz="2000" dirty="0">
                <a:effectLst/>
                <a:latin typeface="Times" pitchFamily="2" charset="0"/>
              </a:rPr>
            </a:br>
            <a:endParaRPr lang="it-IT" sz="2000" dirty="0">
              <a:effectLst/>
              <a:latin typeface="Times" pitchFamily="2" charset="0"/>
            </a:endParaRPr>
          </a:p>
          <a:p>
            <a:pPr marL="514350" indent="-514350">
              <a:buAutoNum type="alphaLcPeriod"/>
            </a:pPr>
            <a:r>
              <a:rPr lang="it-IT" sz="2000" dirty="0">
                <a:effectLst/>
                <a:latin typeface="Times" pitchFamily="2" charset="0"/>
              </a:rPr>
              <a:t>In molti casi il contesto deve essere richiamato perché si possa comprendere il senso della comunicazione in atto, dal momento che senza tale riferimento la comunicazione resta «vuota» di significato o incompleta, fuorviante, ambigua o oscura. Le </a:t>
            </a:r>
            <a:r>
              <a:rPr lang="it-IT" sz="2000" i="1" dirty="0">
                <a:effectLst/>
                <a:latin typeface="Times" pitchFamily="2" charset="0"/>
              </a:rPr>
              <a:t>espressioni deittiche </a:t>
            </a:r>
            <a:r>
              <a:rPr lang="it-IT" sz="2000" dirty="0">
                <a:effectLst/>
                <a:latin typeface="Times" pitchFamily="2" charset="0"/>
              </a:rPr>
              <a:t>(come: questo, quello, qui, là, che spesso accompagniamo con un gesto della mano), le </a:t>
            </a:r>
            <a:r>
              <a:rPr lang="it-IT" sz="2000" i="1" dirty="0">
                <a:effectLst/>
                <a:latin typeface="Times" pitchFamily="2" charset="0"/>
              </a:rPr>
              <a:t>espressioni figurate e metaforiche </a:t>
            </a:r>
            <a:r>
              <a:rPr lang="it-IT" sz="2000" dirty="0">
                <a:effectLst/>
                <a:latin typeface="Times" pitchFamily="2" charset="0"/>
              </a:rPr>
              <a:t>e le </a:t>
            </a:r>
            <a:r>
              <a:rPr lang="it-IT" sz="2000" i="1" dirty="0">
                <a:effectLst/>
                <a:latin typeface="Times" pitchFamily="2" charset="0"/>
              </a:rPr>
              <a:t>espressioni indicali </a:t>
            </a:r>
            <a:r>
              <a:rPr lang="it-IT" sz="2000" dirty="0">
                <a:effectLst/>
                <a:latin typeface="Times" pitchFamily="2" charset="0"/>
              </a:rPr>
              <a:t>non possono essere comprese se non entro un riferimento al contesto. Espressioni come «Giovanni è una volpe», «Luciana è una gazzella» o «Anna è il sole» come possono essere comprese 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139766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882DE85-7918-6A00-88D4-1FE9DB01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 dirty="0"/>
              <a:t>Perché il contesto è importante/2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5F8EEB-94FA-6038-C00C-1378E126B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 startAt="3"/>
            </a:pPr>
            <a:r>
              <a:rPr lang="it-IT" sz="20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Infine il contesto influenza e condiziona la comunicazione sotto molteplici aspetti: plasma l’agire dei partecipanti, influisce sulle loro motivazioni, interessi e valori; definisce i ruoli che essi assumono; condiziona i messaggi che </a:t>
            </a:r>
            <a:r>
              <a:rPr lang="it-IT" sz="200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si scambiano </a:t>
            </a:r>
            <a:r>
              <a:rPr lang="it-IT" sz="20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 la loro produzione, i codici e i canali che utilizzano, gli scopi che guidano la loro comunicazione e le norme che la regolano. </a:t>
            </a:r>
            <a:br>
              <a:rPr lang="it-IT" sz="20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0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Tutto ciò farebbe pensare che i differenti contesti siano facilmente riconoscibili e definibili: la propria casa è un contesto differente rispetto all’ambiente di lavoro. Un matrimonio è diverso da un funerale. Un dialogo fra innamorati è diverso da quello fra un automobilista e una vigilessa che lo sta multando. Purtroppo, come al solito, le cose non sono sempre così semplici: </a:t>
            </a:r>
            <a:r>
              <a:rPr lang="it-IT" sz="2000" dirty="0">
                <a:effectLst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un esame</a:t>
            </a:r>
            <a:endParaRPr lang="it-IT" sz="2000" dirty="0"/>
          </a:p>
        </p:txBody>
      </p:sp>
      <p:pic>
        <p:nvPicPr>
          <p:cNvPr id="4" name="Picture 2" descr="Videos from Geiranger Norway">
            <a:extLst>
              <a:ext uri="{FF2B5EF4-FFF2-40B4-BE49-F238E27FC236}">
                <a16:creationId xmlns:a16="http://schemas.microsoft.com/office/drawing/2014/main" id="{C711DCF8-5889-E81C-08D4-BEC20F24B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5" y="4542860"/>
            <a:ext cx="787625" cy="4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24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1540757-6D07-7E31-D348-B3E1144BC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400"/>
              <a:t>L’essenziale è invisibile agli occhi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A3EBBD-3C36-C7FA-04B6-0DD9EFD9A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7062534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>
                <a:effectLst/>
                <a:latin typeface="Times" pitchFamily="2" charset="0"/>
              </a:rPr>
              <a:t>Non c’è nessuna garanzia assoluta, in una relazione e in un’azione o attività comunicativa, che le intenzioni dell’emittente si realizzino completamente, e che ciò che il ricevente recepisce sia esattamente ciò che intende chi scambia il messaggio.</a:t>
            </a:r>
          </a:p>
          <a:p>
            <a:pPr marL="0" indent="0">
              <a:buNone/>
            </a:pPr>
            <a:r>
              <a:rPr lang="it-IT" dirty="0">
                <a:effectLst/>
                <a:latin typeface="Times" pitchFamily="2" charset="0"/>
              </a:rPr>
              <a:t>Tuttavia, anche se la comunicazione è faticosa, i soggetti coinvolti possono trovare una via per comprendersi, magari in modo paradossale.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070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DE65923-C0B9-841F-293B-D66D5F1B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>
            <a:normAutofit/>
          </a:bodyPr>
          <a:lstStyle/>
          <a:p>
            <a:r>
              <a:rPr lang="it-IT" sz="4000"/>
              <a:t>Quando si chiude l’atto comunicativo?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4A6757-4869-8C45-8B43-0B62B4A6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89" y="2630161"/>
            <a:ext cx="3847323" cy="3546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/>
              <a:t>L</a:t>
            </a:r>
            <a:r>
              <a:rPr lang="it-IT" sz="2000">
                <a:effectLst/>
              </a:rPr>
              <a:t>’atto comunicativo può considerarsi a tutti gli effetti chiuso quando la condivisione comunicativa si è davvero realizzata. </a:t>
            </a:r>
          </a:p>
          <a:p>
            <a:endParaRPr lang="it-IT" sz="2000"/>
          </a:p>
        </p:txBody>
      </p:sp>
      <p:pic>
        <p:nvPicPr>
          <p:cNvPr id="1026" name="Picture 2" descr="How Important is Communication in the Workplace?">
            <a:extLst>
              <a:ext uri="{FF2B5EF4-FFF2-40B4-BE49-F238E27FC236}">
                <a16:creationId xmlns:a16="http://schemas.microsoft.com/office/drawing/2014/main" id="{DE165535-EFF6-5F13-0824-BE8A309FF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4" r="10210" b="-1"/>
          <a:stretch/>
        </p:blipFill>
        <p:spPr bwMode="auto">
          <a:xfrm>
            <a:off x="5170507" y="484633"/>
            <a:ext cx="6732146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4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2479BD2-52E2-C41C-1054-8C1B26FF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Un esempio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E44C38-FBC1-CB3A-0575-C5DAF6F3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>
                <a:ea typeface="Verdana" panose="020B0604030504040204" pitchFamily="34" charset="0"/>
                <a:cs typeface="Verdana" panose="020B0604030504040204" pitchFamily="34" charset="0"/>
              </a:rPr>
              <a:t>«Che ve ne pare? Un uomo aveva due figli; rivoltosi al primo disse: Figlio, va’ oggi a lavorare nella vigna. Ed egli rispose: Sì signore; ma non andò. Rivoltosi al secondo, gli disse lo stesso. Ed egli rispose: non ne ho voglia; ma poi, pentitosi</a:t>
            </a:r>
            <a:r>
              <a:rPr lang="it-IT">
                <a:ea typeface="Verdana" panose="020B0604030504040204" pitchFamily="34" charset="0"/>
                <a:cs typeface="Verdana" panose="020B0604030504040204" pitchFamily="34" charset="0"/>
              </a:rPr>
              <a:t>, ci andò</a:t>
            </a:r>
            <a:r>
              <a:rPr lang="it-IT" dirty="0">
                <a:ea typeface="Verdana" panose="020B0604030504040204" pitchFamily="34" charset="0"/>
                <a:cs typeface="Verdana" panose="020B0604030504040204" pitchFamily="34" charset="0"/>
              </a:rPr>
              <a:t>. Chi dei due ha compiuto la volontà del padre?». Dicono: «L’ultimo». </a:t>
            </a:r>
          </a:p>
          <a:p>
            <a:pPr marL="0" indent="0">
              <a:buNone/>
            </a:pPr>
            <a:r>
              <a:rPr lang="it-IT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Mt 21, 28-31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295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66B1313-FC27-7B9F-ED20-5F7D15F0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Le condizioni della chiusura </a:t>
            </a:r>
            <a:br>
              <a:rPr lang="it-IT">
                <a:solidFill>
                  <a:srgbClr val="FFFFFF"/>
                </a:solidFill>
              </a:rPr>
            </a:br>
            <a:r>
              <a:rPr lang="it-IT">
                <a:solidFill>
                  <a:srgbClr val="FFFFFF"/>
                </a:solidFill>
              </a:rPr>
              <a:t>comunicativa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DB35F8-35DD-1D2A-BC0E-C59B11CE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457200" indent="-457200">
              <a:buAutoNum type="arabicPeriod"/>
            </a:pP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Comprendere</a:t>
            </a:r>
          </a:p>
          <a:p>
            <a:pPr marL="457200" indent="-457200">
              <a:buAutoNum type="arabicPeriod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it-IT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Interpretare</a:t>
            </a:r>
          </a:p>
          <a:p>
            <a:pPr marL="457200" indent="-457200">
              <a:buAutoNum type="arabicPeriod"/>
            </a:pP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p.s.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Dipende dal contesto</a:t>
            </a:r>
            <a:endParaRPr lang="it-IT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485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CCA2779-AD28-3208-32C4-50A179AD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comprendere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4A8AE1-9605-41DC-920F-A4B8E8F23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B94781-A02D-3BCF-2AAF-C9AFB3801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360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Insomma, per farla breve, comprendere un discorso non significa affatto accettarlo così com’è, anzi: è una pratica </a:t>
            </a:r>
            <a:r>
              <a:rPr lang="it-IT" i="1" dirty="0">
                <a:effectLst/>
              </a:rPr>
              <a:t>agonistica</a:t>
            </a:r>
            <a:r>
              <a:rPr lang="it-IT" dirty="0">
                <a:effectLst/>
              </a:rPr>
              <a:t>, di incontro-scontro con il messaggio ricevuto, che ci impegna e – a volte – ci affatica. 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396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7460" y="4737713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DD57E21-2F5E-302C-598C-3EEEBA49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81" y="1396686"/>
            <a:ext cx="3240506" cy="4064628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Una pratica agonistica</a:t>
            </a:r>
          </a:p>
        </p:txBody>
      </p:sp>
    </p:spTree>
    <p:extLst>
      <p:ext uri="{BB962C8B-B14F-4D97-AF65-F5344CB8AC3E}">
        <p14:creationId xmlns:p14="http://schemas.microsoft.com/office/powerpoint/2010/main" val="12869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791CF0-4393-2D4A-8842-EC33BEA1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/>
              <a:t>Cooperare – U. Eco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A1B90FB5-A48D-84B1-732C-23B8D2C68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920121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613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1727</Words>
  <Application>Microsoft Macintosh PowerPoint</Application>
  <PresentationFormat>Widescreen</PresentationFormat>
  <Paragraphs>73</Paragraphs>
  <Slides>24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Times</vt:lpstr>
      <vt:lpstr>Verdana</vt:lpstr>
      <vt:lpstr>Tema di Office</vt:lpstr>
      <vt:lpstr>    Capitolo 3 Capirsi un po’</vt:lpstr>
      <vt:lpstr>Presentazione standard di PowerPoint</vt:lpstr>
      <vt:lpstr>L’essenziale è invisibile agli occhi</vt:lpstr>
      <vt:lpstr>Quando si chiude l’atto comunicativo?</vt:lpstr>
      <vt:lpstr>Un esempio</vt:lpstr>
      <vt:lpstr>Le condizioni della chiusura  comunicativa</vt:lpstr>
      <vt:lpstr>1. comprendere</vt:lpstr>
      <vt:lpstr>Una pratica agonistica</vt:lpstr>
      <vt:lpstr>Cooperare – U. Eco</vt:lpstr>
      <vt:lpstr>Due esempi</vt:lpstr>
      <vt:lpstr>Presentazione standard di PowerPoint</vt:lpstr>
      <vt:lpstr>Analisi</vt:lpstr>
      <vt:lpstr>Presentazione standard di PowerPoint</vt:lpstr>
      <vt:lpstr>L’autore modello</vt:lpstr>
      <vt:lpstr>Codificare/decodificare  (Stuart Hall)</vt:lpstr>
      <vt:lpstr>2. interpretare</vt:lpstr>
      <vt:lpstr>Perché la comunicazione fallisce: l’incomprensione del messaggio</vt:lpstr>
      <vt:lpstr>Interpretazione come restituzione di senso </vt:lpstr>
      <vt:lpstr>La lettura…</vt:lpstr>
      <vt:lpstr>La lettura</vt:lpstr>
      <vt:lpstr>3. dipende dal contesto</vt:lpstr>
      <vt:lpstr>E. Goffman (1974)</vt:lpstr>
      <vt:lpstr>Perché il contesto è importante/1</vt:lpstr>
      <vt:lpstr>Perché il contesto è importante/2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Capitolo 3 Capirsi un po’</dc:title>
  <dc:creator>Giovanni Boccia Artieri</dc:creator>
  <cp:lastModifiedBy>Giovanni Boccia Artieri</cp:lastModifiedBy>
  <cp:revision>14</cp:revision>
  <dcterms:created xsi:type="dcterms:W3CDTF">2022-11-03T23:43:19Z</dcterms:created>
  <dcterms:modified xsi:type="dcterms:W3CDTF">2022-11-08T07:52:26Z</dcterms:modified>
</cp:coreProperties>
</file>